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7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1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0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2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76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8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73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8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91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1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6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95268-616C-4702-A9DC-E21C22A5A0B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28338-7B52-4F50-B75F-663E9654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4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3200400" cy="342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2057400"/>
            <a:ext cx="6019799" cy="402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657600" y="304800"/>
            <a:ext cx="4648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90 degree Hybrid with interconnects for 94 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11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76"/>
            <a:ext cx="2521527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34" y="2133600"/>
            <a:ext cx="6372698" cy="423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0" y="337751"/>
            <a:ext cx="476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180 degree Hybrid with interconnects for 94 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722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1"/>
            <a:ext cx="1780947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1600201"/>
            <a:ext cx="6477000" cy="463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06945" y="381000"/>
            <a:ext cx="5927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Wilkinson with interconnects  and pad capacitance for 94 GHz</a:t>
            </a:r>
          </a:p>
          <a:p>
            <a:r>
              <a:rPr lang="en-US" dirty="0" smtClean="0"/>
              <a:t>100</a:t>
            </a:r>
            <a:r>
              <a:rPr lang="el-GR" dirty="0" smtClean="0"/>
              <a:t>Ω</a:t>
            </a:r>
            <a:r>
              <a:rPr lang="en-US" dirty="0" smtClean="0"/>
              <a:t> resistor is added in Cadence.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476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90 degree Hybrid with interconnects for 120 GHz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0"/>
            <a:ext cx="395287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" y="2542475"/>
            <a:ext cx="6562165" cy="431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79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2" y="32951"/>
            <a:ext cx="3106009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86200" y="609600"/>
            <a:ext cx="4882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180 degree Hybrid with interconnects for 120 GHz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717" y="2638168"/>
            <a:ext cx="5791200" cy="387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439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828800" cy="309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661728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19400" y="241126"/>
            <a:ext cx="5991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Wilkinson with interconnects and pad capacitance for 120 GHz</a:t>
            </a:r>
          </a:p>
          <a:p>
            <a:r>
              <a:rPr lang="en-US" dirty="0" smtClean="0"/>
              <a:t>,100</a:t>
            </a:r>
            <a:r>
              <a:rPr lang="el-GR" dirty="0" smtClean="0"/>
              <a:t>Ω</a:t>
            </a:r>
            <a:r>
              <a:rPr lang="en-US" dirty="0" smtClean="0"/>
              <a:t> resistor is added in Cadence.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70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095283"/>
              </p:ext>
            </p:extLst>
          </p:nvPr>
        </p:nvGraphicFramePr>
        <p:xfrm>
          <a:off x="1066800" y="2209800"/>
          <a:ext cx="6959600" cy="162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Visio" r:id="rId3" imgW="4118987" imgH="960660" progId="Visio.Drawing.11">
                  <p:embed/>
                </p:oleObj>
              </mc:Choice>
              <mc:Fallback>
                <p:oleObj name="Visio" r:id="rId3" imgW="4118987" imgH="96066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209800"/>
                        <a:ext cx="6959600" cy="162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0684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67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Laya</dc:creator>
  <cp:lastModifiedBy>Laya</cp:lastModifiedBy>
  <cp:revision>14</cp:revision>
  <dcterms:created xsi:type="dcterms:W3CDTF">2012-12-03T16:39:45Z</dcterms:created>
  <dcterms:modified xsi:type="dcterms:W3CDTF">2013-05-27T14:03:19Z</dcterms:modified>
</cp:coreProperties>
</file>