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7" r:id="rId2"/>
    <p:sldId id="258" r:id="rId3"/>
    <p:sldId id="259" r:id="rId4"/>
    <p:sldId id="260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BA618C-B2FC-4EA9-9CD4-4282AE0CFE3D}" type="datetimeFigureOut">
              <a:rPr lang="en-US" smtClean="0"/>
              <a:t>7/26/2013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4A1381-5A4F-4C3C-BA29-3BBBECE0EB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0806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4A1381-5A4F-4C3C-BA29-3BBBECE0EB7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43482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4A1381-5A4F-4C3C-BA29-3BBBECE0EB7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64277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B7978-0A0A-4BCE-9C91-EC945BFC9BAE}" type="datetimeFigureOut">
              <a:rPr lang="en-US" smtClean="0"/>
              <a:t>7/26/2013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D9A69-43B0-4344-818B-6C4AAD1661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30123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B7978-0A0A-4BCE-9C91-EC945BFC9BAE}" type="datetimeFigureOut">
              <a:rPr lang="en-US" smtClean="0"/>
              <a:t>7/26/2013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D9A69-43B0-4344-818B-6C4AAD1661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78795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B7978-0A0A-4BCE-9C91-EC945BFC9BAE}" type="datetimeFigureOut">
              <a:rPr lang="en-US" smtClean="0"/>
              <a:t>7/26/2013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D9A69-43B0-4344-818B-6C4AAD1661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30815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B7978-0A0A-4BCE-9C91-EC945BFC9BAE}" type="datetimeFigureOut">
              <a:rPr lang="en-US" smtClean="0"/>
              <a:t>7/26/2013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D9A69-43B0-4344-818B-6C4AAD1661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52016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B7978-0A0A-4BCE-9C91-EC945BFC9BAE}" type="datetimeFigureOut">
              <a:rPr lang="en-US" smtClean="0"/>
              <a:t>7/26/2013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D9A69-43B0-4344-818B-6C4AAD1661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69417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B7978-0A0A-4BCE-9C91-EC945BFC9BAE}" type="datetimeFigureOut">
              <a:rPr lang="en-US" smtClean="0"/>
              <a:t>7/26/2013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D9A69-43B0-4344-818B-6C4AAD1661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55176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B7978-0A0A-4BCE-9C91-EC945BFC9BAE}" type="datetimeFigureOut">
              <a:rPr lang="en-US" smtClean="0"/>
              <a:t>7/26/2013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D9A69-43B0-4344-818B-6C4AAD1661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03706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B7978-0A0A-4BCE-9C91-EC945BFC9BAE}" type="datetimeFigureOut">
              <a:rPr lang="en-US" smtClean="0"/>
              <a:t>7/26/2013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D9A69-43B0-4344-818B-6C4AAD1661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58239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B7978-0A0A-4BCE-9C91-EC945BFC9BAE}" type="datetimeFigureOut">
              <a:rPr lang="en-US" smtClean="0"/>
              <a:t>7/26/2013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D9A69-43B0-4344-818B-6C4AAD1661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91940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B7978-0A0A-4BCE-9C91-EC945BFC9BAE}" type="datetimeFigureOut">
              <a:rPr lang="en-US" smtClean="0"/>
              <a:t>7/26/2013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D9A69-43B0-4344-818B-6C4AAD1661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4216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B7978-0A0A-4BCE-9C91-EC945BFC9BAE}" type="datetimeFigureOut">
              <a:rPr lang="en-US" smtClean="0"/>
              <a:t>7/26/2013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D9A69-43B0-4344-818B-6C4AAD1661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83014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AB7978-0A0A-4BCE-9C91-EC945BFC9BAE}" type="datetimeFigureOut">
              <a:rPr lang="en-US" smtClean="0"/>
              <a:t>7/26/2013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4D9A69-43B0-4344-818B-6C4AAD1661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5915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11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120G array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850037"/>
            <a:ext cx="9067800" cy="59381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09600" y="850037"/>
            <a:ext cx="5863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>
                <a:solidFill>
                  <a:schemeClr val="bg1"/>
                </a:solidFill>
              </a:rPr>
              <a:t>Vss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64842" y="837461"/>
            <a:ext cx="60080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VCC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676400" y="854476"/>
            <a:ext cx="59439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VC1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134134" y="880814"/>
            <a:ext cx="59439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VC2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728527" y="833159"/>
            <a:ext cx="59439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VC3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225183" y="837461"/>
            <a:ext cx="59439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VC4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786243" y="880814"/>
            <a:ext cx="59439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VC5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235839" y="862319"/>
            <a:ext cx="59439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VC6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863523" y="837461"/>
            <a:ext cx="59439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VC7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334000" y="833159"/>
            <a:ext cx="5863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>
                <a:solidFill>
                  <a:schemeClr val="bg1"/>
                </a:solidFill>
              </a:rPr>
              <a:t>Vss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-32745" y="1752600"/>
            <a:ext cx="5863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>
                <a:solidFill>
                  <a:schemeClr val="bg1"/>
                </a:solidFill>
              </a:rPr>
              <a:t>Vss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0" y="2743200"/>
            <a:ext cx="5863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>
                <a:solidFill>
                  <a:schemeClr val="bg1"/>
                </a:solidFill>
              </a:rPr>
              <a:t>Vss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-32745" y="4343400"/>
            <a:ext cx="5863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>
                <a:solidFill>
                  <a:schemeClr val="bg1"/>
                </a:solidFill>
              </a:rPr>
              <a:t>Vss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-39755" y="5486400"/>
            <a:ext cx="5863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>
                <a:solidFill>
                  <a:schemeClr val="bg1"/>
                </a:solidFill>
              </a:rPr>
              <a:t>Vss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46559" y="6326565"/>
            <a:ext cx="5863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>
                <a:solidFill>
                  <a:schemeClr val="bg1"/>
                </a:solidFill>
              </a:rPr>
              <a:t>Vss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8610600" y="2964415"/>
            <a:ext cx="5863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>
                <a:solidFill>
                  <a:schemeClr val="bg1"/>
                </a:solidFill>
              </a:rPr>
              <a:t>Vss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8642642" y="4129583"/>
            <a:ext cx="5863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>
                <a:solidFill>
                  <a:schemeClr val="bg1"/>
                </a:solidFill>
              </a:rPr>
              <a:t>Vss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450906" y="6326564"/>
            <a:ext cx="5863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>
                <a:solidFill>
                  <a:schemeClr val="bg1"/>
                </a:solidFill>
              </a:rPr>
              <a:t>Vss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164841" y="6357342"/>
            <a:ext cx="60080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VCC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623462" y="6421911"/>
            <a:ext cx="6715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VC10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134134" y="6244249"/>
            <a:ext cx="6715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VC20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675589" y="6406806"/>
            <a:ext cx="6715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VC30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186614" y="6245731"/>
            <a:ext cx="6715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VC40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733305" y="6425559"/>
            <a:ext cx="6715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VC50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244248" y="6222140"/>
            <a:ext cx="6715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VC60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810585" y="6425559"/>
            <a:ext cx="6715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VC70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46062" y="2200209"/>
            <a:ext cx="4171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in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84606" y="4953000"/>
            <a:ext cx="4171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in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8665225" y="3588300"/>
            <a:ext cx="6110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out</a:t>
            </a:r>
            <a:endParaRPr lang="en-US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66413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587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Two stage 120GHz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844" y="914400"/>
            <a:ext cx="9160844" cy="58521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90444" y="2743200"/>
            <a:ext cx="5863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>
                <a:solidFill>
                  <a:schemeClr val="bg1"/>
                </a:solidFill>
              </a:rPr>
              <a:t>Vss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90444" y="5943613"/>
            <a:ext cx="5863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>
                <a:solidFill>
                  <a:schemeClr val="bg1"/>
                </a:solidFill>
              </a:rPr>
              <a:t>Vss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03021" y="4038600"/>
            <a:ext cx="4171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in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447800" y="1217013"/>
            <a:ext cx="5863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>
                <a:solidFill>
                  <a:schemeClr val="bg1"/>
                </a:solidFill>
              </a:rPr>
              <a:t>Vss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613582" y="1278568"/>
            <a:ext cx="60080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VCC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667000" y="1152644"/>
            <a:ext cx="6809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VCt1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191000" y="1278568"/>
            <a:ext cx="6809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VCt2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010400" y="1225026"/>
            <a:ext cx="5863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>
                <a:solidFill>
                  <a:schemeClr val="bg1"/>
                </a:solidFill>
              </a:rPr>
              <a:t>Vss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305800" y="2281535"/>
            <a:ext cx="5863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>
                <a:solidFill>
                  <a:schemeClr val="bg1"/>
                </a:solidFill>
              </a:rPr>
              <a:t>Vss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305800" y="5481948"/>
            <a:ext cx="5863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>
                <a:solidFill>
                  <a:schemeClr val="bg1"/>
                </a:solidFill>
              </a:rPr>
              <a:t>Vss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318377" y="3576935"/>
            <a:ext cx="6110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out</a:t>
            </a:r>
            <a:endParaRPr lang="en-US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20170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349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94GHz LNA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8" y="796023"/>
            <a:ext cx="9138082" cy="60479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740957" y="1121866"/>
            <a:ext cx="5863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>
                <a:solidFill>
                  <a:schemeClr val="bg1"/>
                </a:solidFill>
              </a:rPr>
              <a:t>Vss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105400" y="1152828"/>
            <a:ext cx="60080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VCC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352800" y="1152644"/>
            <a:ext cx="59439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VC1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747575" y="1122050"/>
            <a:ext cx="5863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>
                <a:solidFill>
                  <a:schemeClr val="bg1"/>
                </a:solidFill>
              </a:rPr>
              <a:t>Vss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90444" y="2743200"/>
            <a:ext cx="5863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>
                <a:solidFill>
                  <a:schemeClr val="bg1"/>
                </a:solidFill>
              </a:rPr>
              <a:t>Vss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90444" y="5943613"/>
            <a:ext cx="5863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>
                <a:solidFill>
                  <a:schemeClr val="bg1"/>
                </a:solidFill>
              </a:rPr>
              <a:t>Vss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03021" y="4038600"/>
            <a:ext cx="4171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in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305800" y="2281535"/>
            <a:ext cx="5863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>
                <a:solidFill>
                  <a:schemeClr val="bg1"/>
                </a:solidFill>
              </a:rPr>
              <a:t>Vss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305800" y="5481948"/>
            <a:ext cx="5863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>
                <a:solidFill>
                  <a:schemeClr val="bg1"/>
                </a:solidFill>
              </a:rPr>
              <a:t>Vss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305800" y="4073345"/>
            <a:ext cx="6110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out</a:t>
            </a:r>
            <a:endParaRPr lang="en-US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00689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381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94GHz array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7" y="990600"/>
            <a:ext cx="9135261" cy="58326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195914" y="1069190"/>
            <a:ext cx="5863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>
                <a:solidFill>
                  <a:schemeClr val="bg1"/>
                </a:solidFill>
              </a:rPr>
              <a:t>Vss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629195" y="1052312"/>
            <a:ext cx="60080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VCC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146104" y="990600"/>
            <a:ext cx="59439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VC1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606655" y="1130745"/>
            <a:ext cx="59439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VC2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050300" y="930861"/>
            <a:ext cx="59439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VC3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560948" y="1099967"/>
            <a:ext cx="59439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VC4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965906" y="930861"/>
            <a:ext cx="59439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VC5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462952" y="1131963"/>
            <a:ext cx="59439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VC6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898226" y="944315"/>
            <a:ext cx="59439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VC7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395246" y="1021534"/>
            <a:ext cx="5863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>
                <a:solidFill>
                  <a:schemeClr val="bg1"/>
                </a:solidFill>
              </a:rPr>
              <a:t>Vss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-56031" y="1905000"/>
            <a:ext cx="5863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>
                <a:solidFill>
                  <a:schemeClr val="bg1"/>
                </a:solidFill>
              </a:rPr>
              <a:t>Vss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-32745" y="2819400"/>
            <a:ext cx="5863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>
                <a:solidFill>
                  <a:schemeClr val="bg1"/>
                </a:solidFill>
              </a:rPr>
              <a:t>Vss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-39755" y="4508351"/>
            <a:ext cx="5863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>
                <a:solidFill>
                  <a:schemeClr val="bg1"/>
                </a:solidFill>
              </a:rPr>
              <a:t>Vss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-56031" y="5638799"/>
            <a:ext cx="5863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>
                <a:solidFill>
                  <a:schemeClr val="bg1"/>
                </a:solidFill>
              </a:rPr>
              <a:t>Vss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164842" y="6351809"/>
            <a:ext cx="5863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>
                <a:solidFill>
                  <a:schemeClr val="bg1"/>
                </a:solidFill>
              </a:rPr>
              <a:t>Vss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8610600" y="2964415"/>
            <a:ext cx="5863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>
                <a:solidFill>
                  <a:schemeClr val="bg1"/>
                </a:solidFill>
              </a:rPr>
              <a:t>Vss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8642642" y="4129583"/>
            <a:ext cx="5863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>
                <a:solidFill>
                  <a:schemeClr val="bg1"/>
                </a:solidFill>
              </a:rPr>
              <a:t>Vss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433502" y="6369577"/>
            <a:ext cx="5863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>
                <a:solidFill>
                  <a:schemeClr val="bg1"/>
                </a:solidFill>
              </a:rPr>
              <a:t>Vss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614307" y="6391936"/>
            <a:ext cx="60080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VCC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068967" y="6184911"/>
            <a:ext cx="6715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VC10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586944" y="6432000"/>
            <a:ext cx="6715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VC20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050300" y="6228894"/>
            <a:ext cx="6715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VC30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483811" y="6493235"/>
            <a:ext cx="6715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VC40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903497" y="6210666"/>
            <a:ext cx="6715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VC50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385815" y="6541055"/>
            <a:ext cx="6715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VC60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859658" y="6247334"/>
            <a:ext cx="6715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VC70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46062" y="2356282"/>
            <a:ext cx="4171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in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-5336" y="4970016"/>
            <a:ext cx="4171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in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8665225" y="3588300"/>
            <a:ext cx="6110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out</a:t>
            </a:r>
            <a:endParaRPr lang="en-US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31892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90</Words>
  <Application>Microsoft Office PowerPoint</Application>
  <PresentationFormat>On-screen Show (4:3)</PresentationFormat>
  <Paragraphs>85</Paragraphs>
  <Slides>4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120G array</vt:lpstr>
      <vt:lpstr>Two stage 120GHz</vt:lpstr>
      <vt:lpstr>94GHz LNA</vt:lpstr>
      <vt:lpstr>94GHz array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wml11</dc:creator>
  <cp:lastModifiedBy>wml11</cp:lastModifiedBy>
  <cp:revision>3</cp:revision>
  <dcterms:created xsi:type="dcterms:W3CDTF">2013-07-27T00:57:19Z</dcterms:created>
  <dcterms:modified xsi:type="dcterms:W3CDTF">2013-07-27T01:22:02Z</dcterms:modified>
</cp:coreProperties>
</file>