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5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48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917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20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9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79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19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645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BC5C6-40DD-4D0E-8FA1-3B662C32B138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E4DC1-D4F3-4E87-9509-B032ED557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62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01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120GHz phase shifter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172200"/>
            <a:ext cx="8229600" cy="334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Gain variation 17-20.7 dB, Noise figure 11 dB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95400"/>
            <a:ext cx="580072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9828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599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 smtClean="0"/>
              <a:t>Vcc</a:t>
            </a:r>
            <a:r>
              <a:rPr lang="en-US" dirty="0" smtClean="0"/>
              <a:t> consumes  39 mA  when one VGA is on ,when </a:t>
            </a:r>
            <a:r>
              <a:rPr lang="en-US" dirty="0" err="1" smtClean="0"/>
              <a:t>vctrl</a:t>
            </a:r>
            <a:r>
              <a:rPr lang="en-US" dirty="0" smtClean="0"/>
              <a:t>=0(MOS on),current is 1mA and when its 2.5V then 1.357mA.current flows through </a:t>
            </a:r>
            <a:r>
              <a:rPr lang="en-US" dirty="0" err="1" smtClean="0"/>
              <a:t>subc</a:t>
            </a:r>
            <a:r>
              <a:rPr lang="en-US" dirty="0" smtClean="0"/>
              <a:t>.</a:t>
            </a:r>
          </a:p>
          <a:p>
            <a:r>
              <a:rPr lang="en-US" dirty="0" smtClean="0"/>
              <a:t>When both VGA is on </a:t>
            </a:r>
            <a:r>
              <a:rPr lang="en-US" dirty="0" err="1" smtClean="0"/>
              <a:t>Vcc</a:t>
            </a:r>
            <a:r>
              <a:rPr lang="en-US" dirty="0" smtClean="0"/>
              <a:t> consumes 46.6mA, when </a:t>
            </a:r>
            <a:r>
              <a:rPr lang="en-US" dirty="0" err="1" smtClean="0"/>
              <a:t>vctrl</a:t>
            </a:r>
            <a:r>
              <a:rPr lang="en-US" dirty="0" smtClean="0"/>
              <a:t>=0(MOS on),current is .6 mA and when its 2.5V then 1.69mA.current flows through </a:t>
            </a:r>
            <a:r>
              <a:rPr lang="en-US" dirty="0" err="1" smtClean="0"/>
              <a:t>subc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993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 2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00199"/>
            <a:ext cx="4953000" cy="469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3490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 2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5838825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3015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One stage 94GHz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0"/>
            <a:ext cx="8229600" cy="4111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Vcc</a:t>
            </a:r>
            <a:r>
              <a:rPr lang="en-US" dirty="0" smtClean="0"/>
              <a:t> 10.22mA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09662"/>
            <a:ext cx="588645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146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94ghz one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5867400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207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VGA 94GHz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43600"/>
            <a:ext cx="8229600" cy="487363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95400"/>
            <a:ext cx="5876925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1444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94GHz shifter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0" y="1600200"/>
            <a:ext cx="13716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0"/>
            <a:ext cx="6581775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29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</a:t>
            </a:r>
            <a:r>
              <a:rPr lang="en-US" dirty="0" smtClean="0"/>
              <a:t>94GHz phase shifter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0" y="1676401"/>
            <a:ext cx="1371600" cy="2667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58007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694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94gHz 2 array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5829300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76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120GHz-1stage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791201"/>
            <a:ext cx="8229600" cy="381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Current drawing from </a:t>
            </a:r>
            <a:r>
              <a:rPr lang="en-US" dirty="0" err="1" smtClean="0"/>
              <a:t>Vcc</a:t>
            </a:r>
            <a:r>
              <a:rPr lang="en-US" dirty="0" smtClean="0"/>
              <a:t> is 8.826 mA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19200"/>
            <a:ext cx="5764963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1380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0"/>
            <a:ext cx="8229600" cy="487363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101" y="1600200"/>
            <a:ext cx="5676900" cy="4460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120GHz-1stage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85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172200"/>
            <a:ext cx="8229600" cy="411163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67775"/>
            <a:ext cx="59150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120GHz-1stage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9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0"/>
            <a:ext cx="8229600" cy="258763"/>
          </a:xfrm>
        </p:spPr>
        <p:txBody>
          <a:bodyPr>
            <a:normAutofit fontScale="40000" lnSpcReduction="20000"/>
          </a:bodyPr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371600"/>
            <a:ext cx="576262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6500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4495800"/>
            <a:ext cx="2209800" cy="334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Changing </a:t>
            </a:r>
            <a:r>
              <a:rPr lang="en-US" dirty="0" err="1" smtClean="0"/>
              <a:t>vct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4542841" cy="355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762000"/>
            <a:ext cx="4282269" cy="304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760634" y="4267200"/>
            <a:ext cx="2209800" cy="334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Changing </a:t>
            </a:r>
            <a:r>
              <a:rPr lang="en-US" dirty="0" err="1" smtClean="0"/>
              <a:t>vcc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169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120G-two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0"/>
            <a:ext cx="8229600" cy="334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Current drawing from </a:t>
            </a:r>
            <a:r>
              <a:rPr lang="en-US" dirty="0" err="1" smtClean="0"/>
              <a:t>Vcc</a:t>
            </a:r>
            <a:r>
              <a:rPr lang="en-US" dirty="0" smtClean="0"/>
              <a:t> is 17.65m A, current from </a:t>
            </a:r>
            <a:r>
              <a:rPr lang="en-US" dirty="0" err="1" smtClean="0"/>
              <a:t>vct</a:t>
            </a:r>
            <a:r>
              <a:rPr lang="en-US" dirty="0" smtClean="0"/>
              <a:t> is zero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19200"/>
            <a:ext cx="5867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7954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19800"/>
            <a:ext cx="8229600" cy="3349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Changing control voltage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297" y="609600"/>
            <a:ext cx="5743575" cy="593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67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120GHz-2 stage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81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Linearity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0"/>
            <a:ext cx="8229600" cy="4873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IIP3= -6.055 dBm,1 dB compression point is -14.5188 </a:t>
            </a:r>
            <a:r>
              <a:rPr lang="en-US" dirty="0" err="1" smtClean="0"/>
              <a:t>dBm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87514"/>
            <a:ext cx="4264833" cy="340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996595"/>
            <a:ext cx="4343400" cy="3495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21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7230</TotalTime>
  <Words>143</Words>
  <Application>Microsoft Office PowerPoint</Application>
  <PresentationFormat>On-screen Show (4:3)</PresentationFormat>
  <Paragraphs>27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Measurements</vt:lpstr>
      <vt:lpstr>120GHz-1stage</vt:lpstr>
      <vt:lpstr>PowerPoint Presentation</vt:lpstr>
      <vt:lpstr>120GHz-1stage</vt:lpstr>
      <vt:lpstr>Linear scale</vt:lpstr>
      <vt:lpstr>PowerPoint Presentation</vt:lpstr>
      <vt:lpstr>120G-two stage</vt:lpstr>
      <vt:lpstr>120GHz-2 stage</vt:lpstr>
      <vt:lpstr>Linearity</vt:lpstr>
      <vt:lpstr>120GHz phase shifter</vt:lpstr>
      <vt:lpstr>PowerPoint Presentation</vt:lpstr>
      <vt:lpstr>120Ghz 2 array</vt:lpstr>
      <vt:lpstr>120ghz 2 array</vt:lpstr>
      <vt:lpstr>One stage 94GHz</vt:lpstr>
      <vt:lpstr>94ghz one stage</vt:lpstr>
      <vt:lpstr>VGA 94GHz</vt:lpstr>
      <vt:lpstr>94GHz shifter</vt:lpstr>
      <vt:lpstr>Gain 94GHz phase shifter</vt:lpstr>
      <vt:lpstr>94gHz 2 array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</dc:title>
  <dc:creator>wml11</dc:creator>
  <cp:lastModifiedBy>wml11</cp:lastModifiedBy>
  <cp:revision>22</cp:revision>
  <dcterms:created xsi:type="dcterms:W3CDTF">2013-07-23T22:30:00Z</dcterms:created>
  <dcterms:modified xsi:type="dcterms:W3CDTF">2013-07-28T23:03:28Z</dcterms:modified>
</cp:coreProperties>
</file>