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6" r:id="rId2"/>
    <p:sldId id="262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1B8EEF-C3A4-4B09-BA5F-BBCAE24996D3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B33F3-1F6C-440E-9F2B-FFBF72FF72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85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570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00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35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91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7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66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26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41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638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508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B0FB8-2F27-4169-8D63-CCFBCAE82837}" type="datetimeFigureOut">
              <a:rPr lang="en-US" smtClean="0"/>
              <a:t>1/16/2013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A0660-3FC1-4609-AB95-0D007D32B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2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Input frequency 5MHz,1V peak sin wave, noise voltage=1 </a:t>
            </a:r>
            <a:r>
              <a:rPr lang="en-US" sz="1800" dirty="0" err="1" smtClean="0"/>
              <a:t>Vrms</a:t>
            </a:r>
            <a:r>
              <a:rPr lang="en-US" sz="1800" dirty="0" smtClean="0"/>
              <a:t> </a:t>
            </a:r>
          </a:p>
          <a:p>
            <a:r>
              <a:rPr lang="en-US" sz="1800" dirty="0" smtClean="0"/>
              <a:t>LO frequency 10MHz</a:t>
            </a:r>
          </a:p>
          <a:p>
            <a:r>
              <a:rPr lang="en-US" sz="1800" dirty="0" smtClean="0"/>
              <a:t>Measured data is for fundamental tone,5MHz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356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sz="1800" b="1" dirty="0" smtClean="0">
                    <a:ea typeface="Cambria Math"/>
                  </a:rPr>
                  <a:t>Case 1</a:t>
                </a:r>
                <a:r>
                  <a:rPr lang="en-US" sz="1800" dirty="0" smtClean="0">
                    <a:ea typeface="Cambria Math"/>
                  </a:rPr>
                  <a:t>, NF  </a:t>
                </a:r>
                <a:r>
                  <a:rPr lang="en-US" sz="1800" dirty="0" smtClean="0">
                    <a:ea typeface="Cambria Math"/>
                  </a:rPr>
                  <a:t>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  <a:blipFill rotWithShape="1">
                <a:blip r:embed="rId2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849063" y="5217120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9063" y="5217120"/>
                <a:ext cx="803233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 rot="16200000">
            <a:off x="8027" y="3280505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NF</a:t>
            </a:r>
            <a:r>
              <a:rPr lang="en-US" sz="1600" dirty="0" smtClean="0"/>
              <a:t>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66" y="1165557"/>
            <a:ext cx="592455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78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sz="1800" dirty="0" smtClean="0">
                    <a:ea typeface="Cambria Math"/>
                  </a:rPr>
                  <a:t> </a:t>
                </a:r>
                <a:r>
                  <a:rPr lang="en-US" sz="1800" b="1" dirty="0" smtClean="0">
                    <a:ea typeface="Cambria Math"/>
                  </a:rPr>
                  <a:t>Case 2</a:t>
                </a:r>
                <a:r>
                  <a:rPr lang="en-US" sz="1800" dirty="0" smtClean="0">
                    <a:ea typeface="Cambria Math"/>
                  </a:rPr>
                  <a:t>,</a:t>
                </a:r>
                <a:r>
                  <a:rPr lang="en-US" sz="1800" dirty="0" smtClean="0">
                    <a:ea typeface="Cambria Math"/>
                  </a:rPr>
                  <a:t>NF</a:t>
                </a:r>
                <a:r>
                  <a:rPr lang="en-US" sz="1800" dirty="0" smtClean="0">
                    <a:ea typeface="Cambria Math"/>
                  </a:rPr>
                  <a:t>  </a:t>
                </a:r>
                <a:r>
                  <a:rPr lang="en-US" sz="1800" dirty="0" smtClean="0">
                    <a:ea typeface="Cambria Math"/>
                  </a:rPr>
                  <a:t>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>
          <p:sp>
            <p:nvSpPr>
              <p:cNvPr id="6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  <a:blipFill rotWithShape="1">
                <a:blip r:embed="rId2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770125" y="4996295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0125" y="4996295"/>
                <a:ext cx="80323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6200000">
            <a:off x="8027" y="2945398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NF</a:t>
            </a:r>
            <a:r>
              <a:rPr lang="en-US" sz="1600" dirty="0" smtClean="0"/>
              <a:t>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75" y="1186295"/>
            <a:ext cx="5895975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59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itle 1"/>
              <p:cNvSpPr txBox="1">
                <a:spLocks/>
              </p:cNvSpPr>
              <p:nvPr/>
            </p:nvSpPr>
            <p:spPr>
              <a:xfrm>
                <a:off x="457200" y="274638"/>
                <a:ext cx="8229600" cy="639762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1800" dirty="0" smtClean="0">
                    <a:ea typeface="Cambria Math"/>
                  </a:rPr>
                  <a:t> </a:t>
                </a:r>
                <a:r>
                  <a:rPr lang="en-US" sz="1800" b="1" dirty="0" smtClean="0">
                    <a:ea typeface="Cambria Math"/>
                  </a:rPr>
                  <a:t>Case 3</a:t>
                </a:r>
                <a:r>
                  <a:rPr lang="en-US" sz="1800" dirty="0" smtClean="0">
                    <a:ea typeface="Cambria Math"/>
                  </a:rPr>
                  <a:t>, </a:t>
                </a:r>
                <a:r>
                  <a:rPr lang="en-US" sz="1800" dirty="0" smtClean="0">
                    <a:ea typeface="Cambria Math"/>
                  </a:rPr>
                  <a:t>NF</a:t>
                </a:r>
                <a:r>
                  <a:rPr lang="en-US" sz="1800" dirty="0" smtClean="0">
                    <a:ea typeface="Cambria Math"/>
                  </a:rPr>
                  <a:t>  </a:t>
                </a:r>
                <a:r>
                  <a:rPr lang="en-US" sz="1800" dirty="0" smtClean="0">
                    <a:ea typeface="Cambria Math"/>
                  </a:rPr>
                  <a:t>verses 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  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>
          <p:sp>
            <p:nvSpPr>
              <p:cNvPr id="7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74638"/>
                <a:ext cx="8229600" cy="639762"/>
              </a:xfrm>
              <a:prstGeom prst="rect">
                <a:avLst/>
              </a:prstGeom>
              <a:blipFill rotWithShape="1">
                <a:blip r:embed="rId2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703881" y="5215794"/>
                <a:ext cx="8032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3881" y="5215794"/>
                <a:ext cx="803233" cy="338554"/>
              </a:xfrm>
              <a:prstGeom prst="rect">
                <a:avLst/>
              </a:prstGeom>
              <a:blipFill rotWithShape="1"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 rot="16200000">
            <a:off x="8027" y="2945398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NF</a:t>
            </a:r>
            <a:r>
              <a:rPr lang="en-US" sz="1600" dirty="0" smtClean="0"/>
              <a:t>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14" y="1211066"/>
            <a:ext cx="58674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59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</p:spPr>
            <p:txBody>
              <a:bodyPr>
                <a:noAutofit/>
              </a:bodyPr>
              <a:lstStyle/>
              <a:p>
                <a:r>
                  <a:rPr lang="en-US" sz="1800" b="1" dirty="0" smtClean="0">
                    <a:ea typeface="Cambria Math"/>
                  </a:rPr>
                  <a:t> Case 4</a:t>
                </a:r>
                <a:r>
                  <a:rPr lang="en-US" sz="1800" dirty="0" smtClean="0">
                    <a:ea typeface="Cambria Math"/>
                  </a:rPr>
                  <a:t>, NF  </a:t>
                </a:r>
                <a:r>
                  <a:rPr lang="en-US" sz="1800" dirty="0" smtClean="0">
                    <a:ea typeface="Cambria Math"/>
                  </a:rPr>
                  <a:t>verses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</m:sub>
                    </m:sSub>
                    <m:r>
                      <a:rPr lang="en-US" sz="180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1800" i="1" smtClean="0">
                        <a:latin typeface="Cambria Math"/>
                        <a:ea typeface="Cambria Math"/>
                      </a:rPr>
                      <m:t>𝑇𝑐</m:t>
                    </m:r>
                  </m:oMath>
                </a14:m>
                <a:r>
                  <a:rPr lang="en-US" sz="1800" dirty="0" smtClean="0"/>
                  <a:t>  </a:t>
                </a:r>
                <a:r>
                  <a:rPr lang="en-US" sz="1800" dirty="0" smtClean="0"/>
                  <a:t>curve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endParaRPr lang="en-US" sz="1800" dirty="0"/>
              </a:p>
            </p:txBody>
          </p:sp>
        </mc:Choice>
        <mc:Fallback>
          <p:sp>
            <p:nvSpPr>
              <p:cNvPr id="6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8"/>
                <a:ext cx="8229600" cy="639762"/>
              </a:xfrm>
              <a:blipFill rotWithShape="1">
                <a:blip r:embed="rId2"/>
                <a:stretch>
                  <a:fillRect t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084715" y="5080711"/>
                <a:ext cx="7643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/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𝑇𝑐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4715" y="5080711"/>
                <a:ext cx="764312" cy="338554"/>
              </a:xfrm>
              <a:prstGeom prst="rect">
                <a:avLst/>
              </a:prstGeom>
              <a:blipFill rotWithShape="1">
                <a:blip r:embed="rId3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16200000">
            <a:off x="8027" y="2945398"/>
            <a:ext cx="748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NF</a:t>
            </a:r>
            <a:r>
              <a:rPr lang="en-US" sz="1600" dirty="0" smtClean="0"/>
              <a:t>(dB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617547" y="1520965"/>
            <a:ext cx="13470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Simulated value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00716" y="1841069"/>
            <a:ext cx="1380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Calculated value</a:t>
            </a:r>
            <a:endParaRPr lang="en-US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8027736" y="1687182"/>
            <a:ext cx="914400" cy="0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027736" y="1994959"/>
            <a:ext cx="914400" cy="0"/>
          </a:xfrm>
          <a:prstGeom prst="line">
            <a:avLst/>
          </a:prstGeom>
          <a:ln w="28575">
            <a:solidFill>
              <a:srgbClr val="0070C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74" y="1219200"/>
            <a:ext cx="6019800" cy="379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76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104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Case 1, NF  verses  ∆T/Tc curve </vt:lpstr>
      <vt:lpstr> Case 2,NF  verses  ∆T/Tc curve </vt:lpstr>
      <vt:lpstr>PowerPoint Presentation</vt:lpstr>
      <vt:lpstr> Case 4, NF  verses  T_d/Tc  curve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lisa</cp:lastModifiedBy>
  <cp:revision>18</cp:revision>
  <dcterms:created xsi:type="dcterms:W3CDTF">2013-01-16T01:37:08Z</dcterms:created>
  <dcterms:modified xsi:type="dcterms:W3CDTF">2013-01-17T06:46:14Z</dcterms:modified>
</cp:coreProperties>
</file>