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06923303159651"/>
          <c:y val="3.5902925594552493E-2"/>
          <c:w val="0.74279442140738328"/>
          <c:h val="0.76789383108743114"/>
        </c:manualLayout>
      </c:layout>
      <c:scatterChart>
        <c:scatterStyle val="lineMarker"/>
        <c:varyColors val="0"/>
        <c:ser>
          <c:idx val="1"/>
          <c:order val="0"/>
          <c:tx>
            <c:v>S21</c:v>
          </c:tx>
          <c:spPr>
            <a:ln w="28575" cap="rnd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Sheet2!$F$2:$F$92</c:f>
              <c:numCache>
                <c:formatCode>0.00</c:formatCode>
                <c:ptCount val="91"/>
                <c:pt idx="0">
                  <c:v>2.677</c:v>
                </c:pt>
                <c:pt idx="1">
                  <c:v>2.766</c:v>
                </c:pt>
                <c:pt idx="2">
                  <c:v>2.8579999999999997</c:v>
                </c:pt>
                <c:pt idx="3">
                  <c:v>2.9520000000000004</c:v>
                </c:pt>
                <c:pt idx="4">
                  <c:v>3.0489999999999999</c:v>
                </c:pt>
                <c:pt idx="5">
                  <c:v>3.149</c:v>
                </c:pt>
                <c:pt idx="6">
                  <c:v>3.2509999999999999</c:v>
                </c:pt>
                <c:pt idx="7">
                  <c:v>3.3570000000000002</c:v>
                </c:pt>
                <c:pt idx="8">
                  <c:v>3.4650000000000003</c:v>
                </c:pt>
                <c:pt idx="9">
                  <c:v>3.5760000000000001</c:v>
                </c:pt>
                <c:pt idx="10">
                  <c:v>3.69</c:v>
                </c:pt>
                <c:pt idx="11">
                  <c:v>3.8069999999999999</c:v>
                </c:pt>
                <c:pt idx="12">
                  <c:v>3.927</c:v>
                </c:pt>
                <c:pt idx="13">
                  <c:v>4.05</c:v>
                </c:pt>
                <c:pt idx="14">
                  <c:v>4.1760000000000002</c:v>
                </c:pt>
                <c:pt idx="15">
                  <c:v>4.306</c:v>
                </c:pt>
                <c:pt idx="16">
                  <c:v>4.4379999999999997</c:v>
                </c:pt>
                <c:pt idx="17">
                  <c:v>4.5739999999999998</c:v>
                </c:pt>
                <c:pt idx="18">
                  <c:v>4.7130000000000001</c:v>
                </c:pt>
                <c:pt idx="19">
                  <c:v>4.8549999999999995</c:v>
                </c:pt>
                <c:pt idx="20">
                  <c:v>5.0010000000000003</c:v>
                </c:pt>
                <c:pt idx="21">
                  <c:v>5.15</c:v>
                </c:pt>
                <c:pt idx="22">
                  <c:v>5.3020000000000005</c:v>
                </c:pt>
                <c:pt idx="23">
                  <c:v>5.4580000000000002</c:v>
                </c:pt>
                <c:pt idx="24">
                  <c:v>5.617</c:v>
                </c:pt>
                <c:pt idx="25">
                  <c:v>5.78</c:v>
                </c:pt>
                <c:pt idx="26">
                  <c:v>5.9459999999999997</c:v>
                </c:pt>
                <c:pt idx="27">
                  <c:v>6.1150000000000002</c:v>
                </c:pt>
                <c:pt idx="28">
                  <c:v>6.2880000000000003</c:v>
                </c:pt>
                <c:pt idx="29">
                  <c:v>6.4649999999999999</c:v>
                </c:pt>
                <c:pt idx="30">
                  <c:v>6.6449999999999996</c:v>
                </c:pt>
                <c:pt idx="31">
                  <c:v>6.8289999999999997</c:v>
                </c:pt>
                <c:pt idx="32">
                  <c:v>7.016</c:v>
                </c:pt>
                <c:pt idx="33">
                  <c:v>7.2069999999999999</c:v>
                </c:pt>
                <c:pt idx="34">
                  <c:v>7.4009999999999998</c:v>
                </c:pt>
                <c:pt idx="35">
                  <c:v>7.5990000000000002</c:v>
                </c:pt>
                <c:pt idx="36">
                  <c:v>7.8010000000000002</c:v>
                </c:pt>
                <c:pt idx="37">
                  <c:v>8.0059999999999985</c:v>
                </c:pt>
                <c:pt idx="38">
                  <c:v>8.2140000000000004</c:v>
                </c:pt>
                <c:pt idx="39">
                  <c:v>8.4260000000000002</c:v>
                </c:pt>
                <c:pt idx="40">
                  <c:v>8.6420000000000012</c:v>
                </c:pt>
                <c:pt idx="41">
                  <c:v>8.8610000000000007</c:v>
                </c:pt>
                <c:pt idx="42">
                  <c:v>9.0830000000000002</c:v>
                </c:pt>
                <c:pt idx="43">
                  <c:v>9.3089999999999993</c:v>
                </c:pt>
                <c:pt idx="44">
                  <c:v>9.5390000000000015</c:v>
                </c:pt>
                <c:pt idx="45">
                  <c:v>9.7720000000000002</c:v>
                </c:pt>
                <c:pt idx="46">
                  <c:v>10.01</c:v>
                </c:pt>
                <c:pt idx="47">
                  <c:v>10.25</c:v>
                </c:pt>
                <c:pt idx="48">
                  <c:v>10.489999999999998</c:v>
                </c:pt>
                <c:pt idx="49">
                  <c:v>10.74</c:v>
                </c:pt>
                <c:pt idx="50">
                  <c:v>10.99</c:v>
                </c:pt>
                <c:pt idx="51">
                  <c:v>11.24</c:v>
                </c:pt>
                <c:pt idx="52">
                  <c:v>11.49</c:v>
                </c:pt>
                <c:pt idx="53">
                  <c:v>11.75</c:v>
                </c:pt>
                <c:pt idx="54">
                  <c:v>12.02</c:v>
                </c:pt>
                <c:pt idx="55">
                  <c:v>12.28</c:v>
                </c:pt>
                <c:pt idx="56">
                  <c:v>12.55</c:v>
                </c:pt>
                <c:pt idx="57">
                  <c:v>12.82</c:v>
                </c:pt>
                <c:pt idx="58">
                  <c:v>13.09</c:v>
                </c:pt>
                <c:pt idx="59">
                  <c:v>13.37</c:v>
                </c:pt>
                <c:pt idx="60">
                  <c:v>13.65</c:v>
                </c:pt>
                <c:pt idx="61">
                  <c:v>13.93</c:v>
                </c:pt>
                <c:pt idx="62">
                  <c:v>14.22</c:v>
                </c:pt>
                <c:pt idx="63">
                  <c:v>14.51</c:v>
                </c:pt>
                <c:pt idx="64">
                  <c:v>14.8</c:v>
                </c:pt>
                <c:pt idx="65">
                  <c:v>15.09</c:v>
                </c:pt>
                <c:pt idx="66">
                  <c:v>15.379999999999999</c:v>
                </c:pt>
                <c:pt idx="67">
                  <c:v>15.68</c:v>
                </c:pt>
                <c:pt idx="68">
                  <c:v>15.98</c:v>
                </c:pt>
                <c:pt idx="69">
                  <c:v>16.279999999999998</c:v>
                </c:pt>
                <c:pt idx="70">
                  <c:v>16.580000000000002</c:v>
                </c:pt>
                <c:pt idx="71">
                  <c:v>16.889999999999997</c:v>
                </c:pt>
                <c:pt idx="72">
                  <c:v>17.2</c:v>
                </c:pt>
                <c:pt idx="73">
                  <c:v>17.510000000000002</c:v>
                </c:pt>
                <c:pt idx="74">
                  <c:v>17.82</c:v>
                </c:pt>
                <c:pt idx="75">
                  <c:v>18.13</c:v>
                </c:pt>
                <c:pt idx="76">
                  <c:v>18.450000000000003</c:v>
                </c:pt>
                <c:pt idx="77">
                  <c:v>18.759999999999998</c:v>
                </c:pt>
                <c:pt idx="78">
                  <c:v>19.079999999999998</c:v>
                </c:pt>
                <c:pt idx="79">
                  <c:v>19.400000000000002</c:v>
                </c:pt>
                <c:pt idx="80">
                  <c:v>19.720000000000002</c:v>
                </c:pt>
                <c:pt idx="81">
                  <c:v>20.04</c:v>
                </c:pt>
                <c:pt idx="82">
                  <c:v>20.36</c:v>
                </c:pt>
                <c:pt idx="83">
                  <c:v>20.69</c:v>
                </c:pt>
                <c:pt idx="84">
                  <c:v>21.01</c:v>
                </c:pt>
                <c:pt idx="85">
                  <c:v>21.34</c:v>
                </c:pt>
                <c:pt idx="86">
                  <c:v>21.66</c:v>
                </c:pt>
                <c:pt idx="87">
                  <c:v>21.99</c:v>
                </c:pt>
                <c:pt idx="88">
                  <c:v>22.32</c:v>
                </c:pt>
                <c:pt idx="89">
                  <c:v>22.64</c:v>
                </c:pt>
                <c:pt idx="90">
                  <c:v>22.970000000000002</c:v>
                </c:pt>
              </c:numCache>
            </c:numRef>
          </c:xVal>
          <c:yVal>
            <c:numRef>
              <c:f>Sheet2!$B$2:$B$92</c:f>
              <c:numCache>
                <c:formatCode>General</c:formatCode>
                <c:ptCount val="91"/>
                <c:pt idx="0">
                  <c:v>4.71</c:v>
                </c:pt>
                <c:pt idx="1">
                  <c:v>4.9050000000000002</c:v>
                </c:pt>
                <c:pt idx="2">
                  <c:v>5.0940000000000003</c:v>
                </c:pt>
                <c:pt idx="3">
                  <c:v>5.2770000000000001</c:v>
                </c:pt>
                <c:pt idx="4">
                  <c:v>5.4560000000000004</c:v>
                </c:pt>
                <c:pt idx="5">
                  <c:v>5.6289999999999996</c:v>
                </c:pt>
                <c:pt idx="6">
                  <c:v>5.7969999999999997</c:v>
                </c:pt>
                <c:pt idx="7">
                  <c:v>5.9610000000000003</c:v>
                </c:pt>
                <c:pt idx="8">
                  <c:v>6.12</c:v>
                </c:pt>
                <c:pt idx="9">
                  <c:v>6.274</c:v>
                </c:pt>
                <c:pt idx="10">
                  <c:v>6.423</c:v>
                </c:pt>
                <c:pt idx="11">
                  <c:v>6.5679999999999996</c:v>
                </c:pt>
                <c:pt idx="12">
                  <c:v>6.7089999999999996</c:v>
                </c:pt>
                <c:pt idx="13">
                  <c:v>6.8449999999999998</c:v>
                </c:pt>
                <c:pt idx="14">
                  <c:v>6.9770000000000003</c:v>
                </c:pt>
                <c:pt idx="15">
                  <c:v>7.1050000000000004</c:v>
                </c:pt>
                <c:pt idx="16">
                  <c:v>7.23</c:v>
                </c:pt>
                <c:pt idx="17">
                  <c:v>7.35</c:v>
                </c:pt>
                <c:pt idx="18">
                  <c:v>7.4660000000000002</c:v>
                </c:pt>
                <c:pt idx="19">
                  <c:v>7.5789999999999997</c:v>
                </c:pt>
                <c:pt idx="20">
                  <c:v>7.6879999999999997</c:v>
                </c:pt>
                <c:pt idx="21">
                  <c:v>7.7939999999999996</c:v>
                </c:pt>
                <c:pt idx="22">
                  <c:v>7.8959999999999999</c:v>
                </c:pt>
                <c:pt idx="23">
                  <c:v>7.9950000000000001</c:v>
                </c:pt>
                <c:pt idx="24">
                  <c:v>8.0909999999999993</c:v>
                </c:pt>
                <c:pt idx="25">
                  <c:v>8.1829999999999998</c:v>
                </c:pt>
                <c:pt idx="26">
                  <c:v>8.2729999999999997</c:v>
                </c:pt>
                <c:pt idx="27">
                  <c:v>8.359</c:v>
                </c:pt>
                <c:pt idx="28">
                  <c:v>8.4420000000000002</c:v>
                </c:pt>
                <c:pt idx="29">
                  <c:v>8.5229999999999997</c:v>
                </c:pt>
                <c:pt idx="30">
                  <c:v>8.6</c:v>
                </c:pt>
                <c:pt idx="31">
                  <c:v>8.6750000000000007</c:v>
                </c:pt>
                <c:pt idx="32">
                  <c:v>8.7469999999999999</c:v>
                </c:pt>
                <c:pt idx="33">
                  <c:v>8.8160000000000007</c:v>
                </c:pt>
                <c:pt idx="34">
                  <c:v>8.8829999999999991</c:v>
                </c:pt>
                <c:pt idx="35">
                  <c:v>8.9469999999999992</c:v>
                </c:pt>
                <c:pt idx="36">
                  <c:v>9.0079999999999991</c:v>
                </c:pt>
                <c:pt idx="37">
                  <c:v>9.0670000000000002</c:v>
                </c:pt>
                <c:pt idx="38">
                  <c:v>9.1240000000000006</c:v>
                </c:pt>
                <c:pt idx="39">
                  <c:v>9.1780000000000008</c:v>
                </c:pt>
                <c:pt idx="40">
                  <c:v>9.2289999999999992</c:v>
                </c:pt>
                <c:pt idx="41">
                  <c:v>9.2780000000000005</c:v>
                </c:pt>
                <c:pt idx="42">
                  <c:v>9.3249999999999993</c:v>
                </c:pt>
                <c:pt idx="43">
                  <c:v>9.3699999999999992</c:v>
                </c:pt>
                <c:pt idx="44">
                  <c:v>9.4120000000000008</c:v>
                </c:pt>
                <c:pt idx="45">
                  <c:v>9.452</c:v>
                </c:pt>
                <c:pt idx="46">
                  <c:v>9.4890000000000008</c:v>
                </c:pt>
                <c:pt idx="47">
                  <c:v>9.5239999999999991</c:v>
                </c:pt>
                <c:pt idx="48">
                  <c:v>9.5570000000000004</c:v>
                </c:pt>
                <c:pt idx="49">
                  <c:v>9.5879999999999992</c:v>
                </c:pt>
                <c:pt idx="50">
                  <c:v>9.6159999999999997</c:v>
                </c:pt>
                <c:pt idx="51">
                  <c:v>9.6419999999999995</c:v>
                </c:pt>
                <c:pt idx="52">
                  <c:v>9.6649999999999991</c:v>
                </c:pt>
                <c:pt idx="53">
                  <c:v>9.6859999999999999</c:v>
                </c:pt>
                <c:pt idx="54">
                  <c:v>9.7050000000000001</c:v>
                </c:pt>
                <c:pt idx="55">
                  <c:v>9.7210000000000001</c:v>
                </c:pt>
                <c:pt idx="56">
                  <c:v>9.7349999999999994</c:v>
                </c:pt>
                <c:pt idx="57">
                  <c:v>9.7460000000000004</c:v>
                </c:pt>
                <c:pt idx="58">
                  <c:v>9.7539999999999996</c:v>
                </c:pt>
                <c:pt idx="59">
                  <c:v>9.76</c:v>
                </c:pt>
                <c:pt idx="60">
                  <c:v>9.7639999999999993</c:v>
                </c:pt>
                <c:pt idx="61">
                  <c:v>9.7650000000000006</c:v>
                </c:pt>
                <c:pt idx="62">
                  <c:v>9.7629999999999999</c:v>
                </c:pt>
                <c:pt idx="63">
                  <c:v>9.7579999999999991</c:v>
                </c:pt>
                <c:pt idx="64">
                  <c:v>9.75</c:v>
                </c:pt>
                <c:pt idx="65">
                  <c:v>9.7390000000000008</c:v>
                </c:pt>
                <c:pt idx="66">
                  <c:v>9.7260000000000009</c:v>
                </c:pt>
                <c:pt idx="67">
                  <c:v>9.7089999999999996</c:v>
                </c:pt>
                <c:pt idx="68">
                  <c:v>9.6890000000000001</c:v>
                </c:pt>
                <c:pt idx="69">
                  <c:v>9.6660000000000004</c:v>
                </c:pt>
                <c:pt idx="70">
                  <c:v>9.6389999999999993</c:v>
                </c:pt>
                <c:pt idx="71">
                  <c:v>9.61</c:v>
                </c:pt>
                <c:pt idx="72">
                  <c:v>9.5760000000000005</c:v>
                </c:pt>
                <c:pt idx="73">
                  <c:v>9.5389999999999997</c:v>
                </c:pt>
                <c:pt idx="74">
                  <c:v>9.4990000000000006</c:v>
                </c:pt>
                <c:pt idx="75">
                  <c:v>9.4540000000000006</c:v>
                </c:pt>
                <c:pt idx="76">
                  <c:v>9.4060000000000006</c:v>
                </c:pt>
                <c:pt idx="77">
                  <c:v>9.3539999999999992</c:v>
                </c:pt>
                <c:pt idx="78">
                  <c:v>9.298</c:v>
                </c:pt>
                <c:pt idx="79">
                  <c:v>9.2370000000000001</c:v>
                </c:pt>
                <c:pt idx="80">
                  <c:v>9.1720000000000006</c:v>
                </c:pt>
                <c:pt idx="81">
                  <c:v>9.1020000000000003</c:v>
                </c:pt>
                <c:pt idx="82">
                  <c:v>9.0280000000000005</c:v>
                </c:pt>
                <c:pt idx="83">
                  <c:v>8.9489999999999998</c:v>
                </c:pt>
                <c:pt idx="84">
                  <c:v>8.8640000000000008</c:v>
                </c:pt>
                <c:pt idx="85">
                  <c:v>8.7739999999999991</c:v>
                </c:pt>
                <c:pt idx="86">
                  <c:v>8.6769999999999996</c:v>
                </c:pt>
                <c:pt idx="87">
                  <c:v>8.5749999999999993</c:v>
                </c:pt>
                <c:pt idx="88">
                  <c:v>8.4649999999999999</c:v>
                </c:pt>
                <c:pt idx="89">
                  <c:v>8.3480000000000008</c:v>
                </c:pt>
                <c:pt idx="90">
                  <c:v>8.2219999999999995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096832"/>
        <c:axId val="36097408"/>
      </c:scatterChart>
      <c:scatterChart>
        <c:scatterStyle val="smoothMarker"/>
        <c:varyColors val="0"/>
        <c:ser>
          <c:idx val="0"/>
          <c:order val="1"/>
          <c:tx>
            <c:v>NF</c:v>
          </c:tx>
          <c:spPr>
            <a:ln w="34925">
              <a:solidFill>
                <a:schemeClr val="tx1"/>
              </a:solidFill>
              <a:prstDash val="solid"/>
            </a:ln>
          </c:spPr>
          <c:marker>
            <c:symbol val="none"/>
          </c:marker>
          <c:dPt>
            <c:idx val="8"/>
            <c:bubble3D val="0"/>
          </c:dPt>
          <c:xVal>
            <c:numRef>
              <c:f>Sheet2!$F$2:$F$92</c:f>
              <c:numCache>
                <c:formatCode>0.00</c:formatCode>
                <c:ptCount val="91"/>
                <c:pt idx="0">
                  <c:v>2.677</c:v>
                </c:pt>
                <c:pt idx="1">
                  <c:v>2.766</c:v>
                </c:pt>
                <c:pt idx="2">
                  <c:v>2.8579999999999997</c:v>
                </c:pt>
                <c:pt idx="3">
                  <c:v>2.9520000000000004</c:v>
                </c:pt>
                <c:pt idx="4">
                  <c:v>3.0489999999999999</c:v>
                </c:pt>
                <c:pt idx="5">
                  <c:v>3.149</c:v>
                </c:pt>
                <c:pt idx="6">
                  <c:v>3.2509999999999999</c:v>
                </c:pt>
                <c:pt idx="7">
                  <c:v>3.3570000000000002</c:v>
                </c:pt>
                <c:pt idx="8">
                  <c:v>3.4650000000000003</c:v>
                </c:pt>
                <c:pt idx="9">
                  <c:v>3.5760000000000001</c:v>
                </c:pt>
                <c:pt idx="10">
                  <c:v>3.69</c:v>
                </c:pt>
                <c:pt idx="11">
                  <c:v>3.8069999999999999</c:v>
                </c:pt>
                <c:pt idx="12">
                  <c:v>3.927</c:v>
                </c:pt>
                <c:pt idx="13">
                  <c:v>4.05</c:v>
                </c:pt>
                <c:pt idx="14">
                  <c:v>4.1760000000000002</c:v>
                </c:pt>
                <c:pt idx="15">
                  <c:v>4.306</c:v>
                </c:pt>
                <c:pt idx="16">
                  <c:v>4.4379999999999997</c:v>
                </c:pt>
                <c:pt idx="17">
                  <c:v>4.5739999999999998</c:v>
                </c:pt>
                <c:pt idx="18">
                  <c:v>4.7130000000000001</c:v>
                </c:pt>
                <c:pt idx="19">
                  <c:v>4.8549999999999995</c:v>
                </c:pt>
                <c:pt idx="20">
                  <c:v>5.0010000000000003</c:v>
                </c:pt>
                <c:pt idx="21">
                  <c:v>5.15</c:v>
                </c:pt>
                <c:pt idx="22">
                  <c:v>5.3020000000000005</c:v>
                </c:pt>
                <c:pt idx="23">
                  <c:v>5.4580000000000002</c:v>
                </c:pt>
                <c:pt idx="24">
                  <c:v>5.617</c:v>
                </c:pt>
                <c:pt idx="25">
                  <c:v>5.78</c:v>
                </c:pt>
                <c:pt idx="26">
                  <c:v>5.9459999999999997</c:v>
                </c:pt>
                <c:pt idx="27">
                  <c:v>6.1150000000000002</c:v>
                </c:pt>
                <c:pt idx="28">
                  <c:v>6.2880000000000003</c:v>
                </c:pt>
                <c:pt idx="29">
                  <c:v>6.4649999999999999</c:v>
                </c:pt>
                <c:pt idx="30">
                  <c:v>6.6449999999999996</c:v>
                </c:pt>
                <c:pt idx="31">
                  <c:v>6.8289999999999997</c:v>
                </c:pt>
                <c:pt idx="32">
                  <c:v>7.016</c:v>
                </c:pt>
                <c:pt idx="33">
                  <c:v>7.2069999999999999</c:v>
                </c:pt>
                <c:pt idx="34">
                  <c:v>7.4009999999999998</c:v>
                </c:pt>
                <c:pt idx="35">
                  <c:v>7.5990000000000002</c:v>
                </c:pt>
                <c:pt idx="36">
                  <c:v>7.8010000000000002</c:v>
                </c:pt>
                <c:pt idx="37">
                  <c:v>8.0059999999999985</c:v>
                </c:pt>
                <c:pt idx="38">
                  <c:v>8.2140000000000004</c:v>
                </c:pt>
                <c:pt idx="39">
                  <c:v>8.4260000000000002</c:v>
                </c:pt>
                <c:pt idx="40">
                  <c:v>8.6420000000000012</c:v>
                </c:pt>
                <c:pt idx="41">
                  <c:v>8.8610000000000007</c:v>
                </c:pt>
                <c:pt idx="42">
                  <c:v>9.0830000000000002</c:v>
                </c:pt>
                <c:pt idx="43">
                  <c:v>9.3089999999999993</c:v>
                </c:pt>
                <c:pt idx="44">
                  <c:v>9.5390000000000015</c:v>
                </c:pt>
                <c:pt idx="45">
                  <c:v>9.7720000000000002</c:v>
                </c:pt>
                <c:pt idx="46">
                  <c:v>10.01</c:v>
                </c:pt>
                <c:pt idx="47">
                  <c:v>10.25</c:v>
                </c:pt>
                <c:pt idx="48">
                  <c:v>10.489999999999998</c:v>
                </c:pt>
                <c:pt idx="49">
                  <c:v>10.74</c:v>
                </c:pt>
                <c:pt idx="50">
                  <c:v>10.99</c:v>
                </c:pt>
                <c:pt idx="51">
                  <c:v>11.24</c:v>
                </c:pt>
                <c:pt idx="52">
                  <c:v>11.49</c:v>
                </c:pt>
                <c:pt idx="53">
                  <c:v>11.75</c:v>
                </c:pt>
                <c:pt idx="54">
                  <c:v>12.02</c:v>
                </c:pt>
                <c:pt idx="55">
                  <c:v>12.28</c:v>
                </c:pt>
                <c:pt idx="56">
                  <c:v>12.55</c:v>
                </c:pt>
                <c:pt idx="57">
                  <c:v>12.82</c:v>
                </c:pt>
                <c:pt idx="58">
                  <c:v>13.09</c:v>
                </c:pt>
                <c:pt idx="59">
                  <c:v>13.37</c:v>
                </c:pt>
                <c:pt idx="60">
                  <c:v>13.65</c:v>
                </c:pt>
                <c:pt idx="61">
                  <c:v>13.93</c:v>
                </c:pt>
                <c:pt idx="62">
                  <c:v>14.22</c:v>
                </c:pt>
                <c:pt idx="63">
                  <c:v>14.51</c:v>
                </c:pt>
                <c:pt idx="64">
                  <c:v>14.8</c:v>
                </c:pt>
                <c:pt idx="65">
                  <c:v>15.09</c:v>
                </c:pt>
                <c:pt idx="66">
                  <c:v>15.379999999999999</c:v>
                </c:pt>
                <c:pt idx="67">
                  <c:v>15.68</c:v>
                </c:pt>
                <c:pt idx="68">
                  <c:v>15.98</c:v>
                </c:pt>
                <c:pt idx="69">
                  <c:v>16.279999999999998</c:v>
                </c:pt>
                <c:pt idx="70">
                  <c:v>16.580000000000002</c:v>
                </c:pt>
                <c:pt idx="71">
                  <c:v>16.889999999999997</c:v>
                </c:pt>
                <c:pt idx="72">
                  <c:v>17.2</c:v>
                </c:pt>
                <c:pt idx="73">
                  <c:v>17.510000000000002</c:v>
                </c:pt>
                <c:pt idx="74">
                  <c:v>17.82</c:v>
                </c:pt>
                <c:pt idx="75">
                  <c:v>18.13</c:v>
                </c:pt>
                <c:pt idx="76">
                  <c:v>18.450000000000003</c:v>
                </c:pt>
                <c:pt idx="77">
                  <c:v>18.759999999999998</c:v>
                </c:pt>
                <c:pt idx="78">
                  <c:v>19.079999999999998</c:v>
                </c:pt>
                <c:pt idx="79">
                  <c:v>19.400000000000002</c:v>
                </c:pt>
                <c:pt idx="80">
                  <c:v>19.720000000000002</c:v>
                </c:pt>
                <c:pt idx="81">
                  <c:v>20.04</c:v>
                </c:pt>
                <c:pt idx="82">
                  <c:v>20.36</c:v>
                </c:pt>
                <c:pt idx="83">
                  <c:v>20.69</c:v>
                </c:pt>
                <c:pt idx="84">
                  <c:v>21.01</c:v>
                </c:pt>
                <c:pt idx="85">
                  <c:v>21.34</c:v>
                </c:pt>
                <c:pt idx="86">
                  <c:v>21.66</c:v>
                </c:pt>
                <c:pt idx="87">
                  <c:v>21.99</c:v>
                </c:pt>
                <c:pt idx="88">
                  <c:v>22.32</c:v>
                </c:pt>
                <c:pt idx="89">
                  <c:v>22.64</c:v>
                </c:pt>
                <c:pt idx="90">
                  <c:v>22.970000000000002</c:v>
                </c:pt>
              </c:numCache>
            </c:numRef>
          </c:xVal>
          <c:yVal>
            <c:numRef>
              <c:f>Sheet2!$C$2:$C$92</c:f>
              <c:numCache>
                <c:formatCode>General</c:formatCode>
                <c:ptCount val="91"/>
                <c:pt idx="0">
                  <c:v>7.4960000000000004</c:v>
                </c:pt>
                <c:pt idx="1">
                  <c:v>7.431</c:v>
                </c:pt>
                <c:pt idx="2">
                  <c:v>7.37</c:v>
                </c:pt>
                <c:pt idx="3">
                  <c:v>7.3120000000000003</c:v>
                </c:pt>
                <c:pt idx="4">
                  <c:v>7.2569999999999997</c:v>
                </c:pt>
                <c:pt idx="5">
                  <c:v>7.2050000000000001</c:v>
                </c:pt>
                <c:pt idx="6">
                  <c:v>7.157</c:v>
                </c:pt>
                <c:pt idx="7">
                  <c:v>7.1109999999999998</c:v>
                </c:pt>
                <c:pt idx="8">
                  <c:v>7.0679999999999996</c:v>
                </c:pt>
                <c:pt idx="9">
                  <c:v>7.0279999999999996</c:v>
                </c:pt>
                <c:pt idx="10">
                  <c:v>6.9909999999999997</c:v>
                </c:pt>
                <c:pt idx="11">
                  <c:v>6.9560000000000004</c:v>
                </c:pt>
                <c:pt idx="12">
                  <c:v>6.9240000000000004</c:v>
                </c:pt>
                <c:pt idx="13">
                  <c:v>6.8940000000000001</c:v>
                </c:pt>
                <c:pt idx="14">
                  <c:v>6.8659999999999997</c:v>
                </c:pt>
                <c:pt idx="15">
                  <c:v>6.8410000000000002</c:v>
                </c:pt>
                <c:pt idx="16">
                  <c:v>6.8179999999999996</c:v>
                </c:pt>
                <c:pt idx="17">
                  <c:v>6.7969999999999997</c:v>
                </c:pt>
                <c:pt idx="18">
                  <c:v>6.7779999999999996</c:v>
                </c:pt>
                <c:pt idx="19">
                  <c:v>6.7610000000000001</c:v>
                </c:pt>
                <c:pt idx="20">
                  <c:v>6.7450000000000001</c:v>
                </c:pt>
                <c:pt idx="21">
                  <c:v>6.7320000000000002</c:v>
                </c:pt>
                <c:pt idx="22">
                  <c:v>6.7210000000000001</c:v>
                </c:pt>
                <c:pt idx="23">
                  <c:v>6.7110000000000003</c:v>
                </c:pt>
                <c:pt idx="24">
                  <c:v>6.7030000000000003</c:v>
                </c:pt>
                <c:pt idx="25">
                  <c:v>6.6970000000000001</c:v>
                </c:pt>
                <c:pt idx="26">
                  <c:v>6.6920000000000002</c:v>
                </c:pt>
                <c:pt idx="27">
                  <c:v>6.6890000000000001</c:v>
                </c:pt>
                <c:pt idx="28">
                  <c:v>6.6870000000000003</c:v>
                </c:pt>
                <c:pt idx="29">
                  <c:v>6.6879999999999997</c:v>
                </c:pt>
                <c:pt idx="30">
                  <c:v>6.69</c:v>
                </c:pt>
                <c:pt idx="31">
                  <c:v>6.6929999999999996</c:v>
                </c:pt>
                <c:pt idx="32">
                  <c:v>6.6970000000000001</c:v>
                </c:pt>
                <c:pt idx="33">
                  <c:v>6.7030000000000003</c:v>
                </c:pt>
                <c:pt idx="34">
                  <c:v>6.71</c:v>
                </c:pt>
                <c:pt idx="35">
                  <c:v>6.718</c:v>
                </c:pt>
                <c:pt idx="36">
                  <c:v>6.7279999999999998</c:v>
                </c:pt>
                <c:pt idx="37">
                  <c:v>6.7389999999999999</c:v>
                </c:pt>
                <c:pt idx="38">
                  <c:v>6.7510000000000003</c:v>
                </c:pt>
                <c:pt idx="39">
                  <c:v>6.766</c:v>
                </c:pt>
                <c:pt idx="40">
                  <c:v>6.78</c:v>
                </c:pt>
                <c:pt idx="41">
                  <c:v>6.7969999999999997</c:v>
                </c:pt>
                <c:pt idx="42">
                  <c:v>6.8150000000000004</c:v>
                </c:pt>
                <c:pt idx="43">
                  <c:v>6.8339999999999996</c:v>
                </c:pt>
                <c:pt idx="44">
                  <c:v>6.8529999999999998</c:v>
                </c:pt>
                <c:pt idx="45">
                  <c:v>6.875</c:v>
                </c:pt>
                <c:pt idx="46">
                  <c:v>6.8979999999999997</c:v>
                </c:pt>
                <c:pt idx="47">
                  <c:v>6.9210000000000003</c:v>
                </c:pt>
                <c:pt idx="48">
                  <c:v>6.9470000000000001</c:v>
                </c:pt>
                <c:pt idx="49">
                  <c:v>6.9740000000000002</c:v>
                </c:pt>
                <c:pt idx="50">
                  <c:v>7.0019999999999998</c:v>
                </c:pt>
                <c:pt idx="51">
                  <c:v>7.0309999999999997</c:v>
                </c:pt>
                <c:pt idx="52">
                  <c:v>7.0620000000000003</c:v>
                </c:pt>
                <c:pt idx="53">
                  <c:v>7.0949999999999998</c:v>
                </c:pt>
                <c:pt idx="54">
                  <c:v>7.1280000000000001</c:v>
                </c:pt>
                <c:pt idx="55">
                  <c:v>7.1630000000000003</c:v>
                </c:pt>
                <c:pt idx="56">
                  <c:v>7.2</c:v>
                </c:pt>
                <c:pt idx="57">
                  <c:v>7.2389999999999999</c:v>
                </c:pt>
                <c:pt idx="58">
                  <c:v>7.2789999999999999</c:v>
                </c:pt>
                <c:pt idx="59">
                  <c:v>7.32</c:v>
                </c:pt>
                <c:pt idx="60">
                  <c:v>7.3639999999999999</c:v>
                </c:pt>
                <c:pt idx="61">
                  <c:v>7.4089999999999998</c:v>
                </c:pt>
                <c:pt idx="62">
                  <c:v>7.4560000000000004</c:v>
                </c:pt>
                <c:pt idx="63">
                  <c:v>7.5049999999999999</c:v>
                </c:pt>
                <c:pt idx="64">
                  <c:v>7.556</c:v>
                </c:pt>
                <c:pt idx="65">
                  <c:v>7.609</c:v>
                </c:pt>
                <c:pt idx="66">
                  <c:v>7.6639999999999997</c:v>
                </c:pt>
                <c:pt idx="67">
                  <c:v>7.7210000000000001</c:v>
                </c:pt>
                <c:pt idx="68">
                  <c:v>7.78</c:v>
                </c:pt>
                <c:pt idx="69">
                  <c:v>7.8419999999999996</c:v>
                </c:pt>
                <c:pt idx="70">
                  <c:v>7.9059999999999997</c:v>
                </c:pt>
                <c:pt idx="71">
                  <c:v>7.9720000000000004</c:v>
                </c:pt>
                <c:pt idx="72">
                  <c:v>8.0410000000000004</c:v>
                </c:pt>
                <c:pt idx="73">
                  <c:v>8.1129999999999995</c:v>
                </c:pt>
                <c:pt idx="74">
                  <c:v>8.1869999999999994</c:v>
                </c:pt>
                <c:pt idx="75">
                  <c:v>8.2650000000000006</c:v>
                </c:pt>
                <c:pt idx="76">
                  <c:v>8.3450000000000006</c:v>
                </c:pt>
                <c:pt idx="77">
                  <c:v>8.4280000000000008</c:v>
                </c:pt>
                <c:pt idx="78">
                  <c:v>8.5139999999999993</c:v>
                </c:pt>
                <c:pt idx="79">
                  <c:v>8.6029999999999998</c:v>
                </c:pt>
                <c:pt idx="80">
                  <c:v>8.6950000000000003</c:v>
                </c:pt>
                <c:pt idx="81">
                  <c:v>8.7910000000000004</c:v>
                </c:pt>
                <c:pt idx="82">
                  <c:v>8.89</c:v>
                </c:pt>
                <c:pt idx="83">
                  <c:v>8.9930000000000003</c:v>
                </c:pt>
                <c:pt idx="84">
                  <c:v>9.0990000000000002</c:v>
                </c:pt>
                <c:pt idx="85">
                  <c:v>9.2089999999999996</c:v>
                </c:pt>
                <c:pt idx="86">
                  <c:v>9.3230000000000004</c:v>
                </c:pt>
                <c:pt idx="87">
                  <c:v>9.4410000000000007</c:v>
                </c:pt>
                <c:pt idx="88">
                  <c:v>9.5640000000000001</c:v>
                </c:pt>
                <c:pt idx="89">
                  <c:v>9.69</c:v>
                </c:pt>
                <c:pt idx="90">
                  <c:v>9.8219999999999992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099136"/>
        <c:axId val="36097984"/>
      </c:scatterChart>
      <c:valAx>
        <c:axId val="36096832"/>
        <c:scaling>
          <c:orientation val="minMax"/>
          <c:max val="24"/>
          <c:min val="2"/>
        </c:scaling>
        <c:delete val="0"/>
        <c:axPos val="b"/>
        <c:title>
          <c:tx>
            <c:rich>
              <a:bodyPr/>
              <a:lstStyle/>
              <a:p>
                <a:pPr>
                  <a:defRPr sz="2000">
                    <a:latin typeface="Arial Narrow" pitchFamily="34" charset="0"/>
                  </a:defRPr>
                </a:pPr>
                <a:r>
                  <a:rPr lang="en-US" sz="2000">
                    <a:latin typeface="Arial Narrow" pitchFamily="34" charset="0"/>
                  </a:rPr>
                  <a:t>Collector</a:t>
                </a:r>
                <a:r>
                  <a:rPr lang="en-US" sz="2000" baseline="0">
                    <a:latin typeface="Arial Narrow" pitchFamily="34" charset="0"/>
                  </a:rPr>
                  <a:t> Current ,Ic </a:t>
                </a:r>
                <a:r>
                  <a:rPr lang="en-US" sz="2000">
                    <a:latin typeface="Arial Narrow" pitchFamily="34" charset="0"/>
                  </a:rPr>
                  <a:t>(mA)</a:t>
                </a:r>
              </a:p>
            </c:rich>
          </c:tx>
          <c:layout>
            <c:manualLayout>
              <c:xMode val="edge"/>
              <c:yMode val="edge"/>
              <c:x val="0.28739362523364181"/>
              <c:y val="0.93970911395648138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spPr>
          <a:ln w="28575">
            <a:solidFill>
              <a:schemeClr val="tx1"/>
            </a:solidFill>
          </a:ln>
        </c:spPr>
        <c:txPr>
          <a:bodyPr/>
          <a:lstStyle/>
          <a:p>
            <a:pPr>
              <a:defRPr sz="2000" b="1"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36097408"/>
        <c:crosses val="autoZero"/>
        <c:crossBetween val="midCat"/>
        <c:majorUnit val="4"/>
        <c:minorUnit val="0.1"/>
      </c:valAx>
      <c:valAx>
        <c:axId val="36097408"/>
        <c:scaling>
          <c:orientation val="minMax"/>
          <c:max val="10"/>
          <c:min val="4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2000">
                    <a:latin typeface="Arial Narrow" pitchFamily="34" charset="0"/>
                  </a:defRPr>
                </a:pPr>
                <a:r>
                  <a:rPr lang="en-US" sz="2000" baseline="0">
                    <a:latin typeface="Arial Narrow" pitchFamily="34" charset="0"/>
                  </a:rPr>
                  <a:t>Gain (S21)  </a:t>
                </a:r>
                <a:r>
                  <a:rPr lang="en-US" sz="2000">
                    <a:latin typeface="Arial Narrow" pitchFamily="34" charset="0"/>
                  </a:rPr>
                  <a:t>(dB)</a:t>
                </a:r>
              </a:p>
            </c:rich>
          </c:tx>
          <c:layout>
            <c:manualLayout>
              <c:xMode val="edge"/>
              <c:yMode val="edge"/>
              <c:x val="9.5985606591670377E-3"/>
              <c:y val="0.23810624671916011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ln w="28575">
            <a:solidFill>
              <a:schemeClr val="tx1"/>
            </a:solidFill>
          </a:ln>
        </c:spPr>
        <c:txPr>
          <a:bodyPr/>
          <a:lstStyle/>
          <a:p>
            <a:pPr>
              <a:defRPr sz="2000" b="1">
                <a:latin typeface="Arial Narrow" pitchFamily="34" charset="0"/>
              </a:defRPr>
            </a:pPr>
            <a:endParaRPr lang="en-US"/>
          </a:p>
        </c:txPr>
        <c:crossAx val="36096832"/>
        <c:crosses val="autoZero"/>
        <c:crossBetween val="midCat"/>
        <c:majorUnit val="1"/>
        <c:minorUnit val="0.5"/>
      </c:valAx>
      <c:valAx>
        <c:axId val="36097984"/>
        <c:scaling>
          <c:orientation val="minMax"/>
          <c:max val="10"/>
          <c:min val="6.5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2000">
                    <a:latin typeface="Arial Narrow" pitchFamily="34" charset="0"/>
                  </a:rPr>
                  <a:t>NFmin  (dB)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28575">
            <a:solidFill>
              <a:schemeClr val="tx1"/>
            </a:solidFill>
          </a:ln>
        </c:spPr>
        <c:txPr>
          <a:bodyPr/>
          <a:lstStyle/>
          <a:p>
            <a:pPr>
              <a:defRPr sz="2000" b="1">
                <a:latin typeface="Arial Narrow" pitchFamily="34" charset="0"/>
              </a:defRPr>
            </a:pPr>
            <a:endParaRPr lang="en-US"/>
          </a:p>
        </c:txPr>
        <c:crossAx val="36099136"/>
        <c:crosses val="max"/>
        <c:crossBetween val="midCat"/>
        <c:majorUnit val="0.5"/>
      </c:valAx>
      <c:valAx>
        <c:axId val="36099136"/>
        <c:scaling>
          <c:orientation val="minMax"/>
        </c:scaling>
        <c:delete val="1"/>
        <c:axPos val="b"/>
        <c:numFmt formatCode="0.00" sourceLinked="1"/>
        <c:majorTickMark val="out"/>
        <c:minorTickMark val="none"/>
        <c:tickLblPos val="nextTo"/>
        <c:crossAx val="36097984"/>
        <c:crosses val="autoZero"/>
        <c:crossBetween val="midCat"/>
      </c:valAx>
      <c:spPr>
        <a:ln w="28575"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0.30411</cdr:x>
      <cdr:y>0.71429</cdr:y>
    </cdr:from>
    <cdr:to>
      <cdr:x>0.3371</cdr:x>
      <cdr:y>0.76786</cdr:y>
    </cdr:to>
    <cdr:sp macro="" textlink="">
      <cdr:nvSpPr>
        <cdr:cNvPr id="3" name="Oval 2"/>
        <cdr:cNvSpPr/>
      </cdr:nvSpPr>
      <cdr:spPr>
        <a:xfrm xmlns:a="http://schemas.openxmlformats.org/drawingml/2006/main">
          <a:off x="2107337" y="3048000"/>
          <a:ext cx="228600" cy="2286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>
            <a:ln>
              <a:solidFill>
                <a:schemeClr val="tx1"/>
              </a:solidFill>
            </a:ln>
            <a:noFill/>
          </a:endParaRPr>
        </a:p>
      </cdr:txBody>
    </cdr:sp>
  </cdr:relSizeAnchor>
  <cdr:relSizeAnchor xmlns:cdr="http://schemas.openxmlformats.org/drawingml/2006/chartDrawing">
    <cdr:from>
      <cdr:x>0.30411</cdr:x>
      <cdr:y>0.13974</cdr:y>
    </cdr:from>
    <cdr:to>
      <cdr:x>0.3371</cdr:x>
      <cdr:y>0.19331</cdr:y>
    </cdr:to>
    <cdr:sp macro="" textlink="">
      <cdr:nvSpPr>
        <cdr:cNvPr id="4" name="Oval 3"/>
        <cdr:cNvSpPr/>
      </cdr:nvSpPr>
      <cdr:spPr>
        <a:xfrm xmlns:a="http://schemas.openxmlformats.org/drawingml/2006/main">
          <a:off x="2107337" y="596283"/>
          <a:ext cx="228600" cy="2286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>
            <a:ln>
              <a:solidFill>
                <a:schemeClr val="tx1"/>
              </a:solidFill>
            </a:ln>
            <a:noFill/>
          </a:endParaRPr>
        </a:p>
      </cdr:txBody>
    </cdr:sp>
  </cdr:relSizeAnchor>
  <cdr:relSizeAnchor xmlns:cdr="http://schemas.openxmlformats.org/drawingml/2006/chartDrawing">
    <cdr:from>
      <cdr:x>0.32061</cdr:x>
      <cdr:y>0.76786</cdr:y>
    </cdr:from>
    <cdr:to>
      <cdr:x>0.36289</cdr:x>
      <cdr:y>0.76786</cdr:y>
    </cdr:to>
    <cdr:cxnSp macro="">
      <cdr:nvCxnSpPr>
        <cdr:cNvPr id="6" name="Straight Arrow Connector 5"/>
        <cdr:cNvCxnSpPr/>
      </cdr:nvCxnSpPr>
      <cdr:spPr>
        <a:xfrm xmlns:a="http://schemas.openxmlformats.org/drawingml/2006/main">
          <a:off x="2221637" y="3276600"/>
          <a:ext cx="292963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0.27406</cdr:x>
      <cdr:y>0.14286</cdr:y>
    </cdr:from>
    <cdr:to>
      <cdr:x>0.32061</cdr:x>
      <cdr:y>0.14286</cdr:y>
    </cdr:to>
    <cdr:cxnSp macro="">
      <cdr:nvCxnSpPr>
        <cdr:cNvPr id="8" name="Straight Arrow Connector 7"/>
        <cdr:cNvCxnSpPr/>
      </cdr:nvCxnSpPr>
      <cdr:spPr>
        <a:xfrm xmlns:a="http://schemas.openxmlformats.org/drawingml/2006/main" flipH="1">
          <a:off x="1899082" y="609600"/>
          <a:ext cx="322555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A73DD-7E2A-40AE-955C-92A0C4761AA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E6D20-F04D-4142-8691-11E9D104A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9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E6D20-F04D-4142-8691-11E9D104AD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00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09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45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021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22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80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765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34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103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65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5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851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C9B40-DE72-49BC-8834-0D454B86D142}" type="datetimeFigureOut">
              <a:rPr lang="en-US" smtClean="0"/>
              <a:t>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BC2F4-D64A-4494-AD53-73328FFCAB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39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915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120GHz common emitter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76400"/>
            <a:ext cx="3886200" cy="50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39898" y="1307068"/>
            <a:ext cx="181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coupling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45102" y="1212209"/>
            <a:ext cx="1492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coupling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95537"/>
            <a:ext cx="3781425" cy="52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868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120GHz common base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3310047" cy="504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1186934"/>
            <a:ext cx="181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coupling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0200"/>
            <a:ext cx="3806781" cy="5120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4000" y="1230868"/>
            <a:ext cx="1492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coupling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604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 title="Noise Figure (dB)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8868054"/>
              </p:ext>
            </p:extLst>
          </p:nvPr>
        </p:nvGraphicFramePr>
        <p:xfrm>
          <a:off x="838200" y="1600200"/>
          <a:ext cx="6929438" cy="4267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3059837" y="2438400"/>
            <a:ext cx="0" cy="213360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95401" y="6096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Bias current 7.2mA is chosen for minimum NF and sufficient gain for the application. Emitter length is kept high for low NF.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652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52" y="1828800"/>
            <a:ext cx="3732245" cy="2811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3733800" cy="277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800" y="1359941"/>
            <a:ext cx="93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91200" y="1344390"/>
            <a:ext cx="181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coupling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31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13324</TotalTime>
  <Words>61</Words>
  <Application>Microsoft Office PowerPoint</Application>
  <PresentationFormat>On-screen Show (4:3)</PresentationFormat>
  <Paragraphs>14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120GHz common emitter</vt:lpstr>
      <vt:lpstr>120GHz common base</vt:lpstr>
      <vt:lpstr>PowerPoint Presentation</vt:lpstr>
      <vt:lpstr>CE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13</cp:revision>
  <dcterms:created xsi:type="dcterms:W3CDTF">2013-02-06T19:55:31Z</dcterms:created>
  <dcterms:modified xsi:type="dcterms:W3CDTF">2013-02-16T01:59:59Z</dcterms:modified>
</cp:coreProperties>
</file>