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94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D4E31-5376-4F83-86DA-28FAEB715E1C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6CDE7-B8C7-4F36-95BF-667ABFA55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370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D4E31-5376-4F83-86DA-28FAEB715E1C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6CDE7-B8C7-4F36-95BF-667ABFA55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440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D4E31-5376-4F83-86DA-28FAEB715E1C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6CDE7-B8C7-4F36-95BF-667ABFA55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279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D4E31-5376-4F83-86DA-28FAEB715E1C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6CDE7-B8C7-4F36-95BF-667ABFA55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873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D4E31-5376-4F83-86DA-28FAEB715E1C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6CDE7-B8C7-4F36-95BF-667ABFA55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48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D4E31-5376-4F83-86DA-28FAEB715E1C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6CDE7-B8C7-4F36-95BF-667ABFA55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786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D4E31-5376-4F83-86DA-28FAEB715E1C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6CDE7-B8C7-4F36-95BF-667ABFA55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397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D4E31-5376-4F83-86DA-28FAEB715E1C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6CDE7-B8C7-4F36-95BF-667ABFA55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518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D4E31-5376-4F83-86DA-28FAEB715E1C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6CDE7-B8C7-4F36-95BF-667ABFA55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965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D4E31-5376-4F83-86DA-28FAEB715E1C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6CDE7-B8C7-4F36-95BF-667ABFA55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100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D4E31-5376-4F83-86DA-28FAEB715E1C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6CDE7-B8C7-4F36-95BF-667ABFA55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983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5D4E31-5376-4F83-86DA-28FAEB715E1C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6CDE7-B8C7-4F36-95BF-667ABFA55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563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81000"/>
            <a:ext cx="7286625" cy="493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523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24000"/>
            <a:ext cx="6543675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2569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wml11</dc:creator>
  <cp:lastModifiedBy>wml11</cp:lastModifiedBy>
  <cp:revision>3</cp:revision>
  <dcterms:created xsi:type="dcterms:W3CDTF">2013-03-06T00:25:50Z</dcterms:created>
  <dcterms:modified xsi:type="dcterms:W3CDTF">2013-03-06T01:10:59Z</dcterms:modified>
</cp:coreProperties>
</file>