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8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3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6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8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5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2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85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3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20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7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5015-37BE-4946-93C1-D255AD57135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20C39-4825-496F-8E66-88B15A938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9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33" y="1463109"/>
            <a:ext cx="4089171" cy="235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56267"/>
            <a:ext cx="4114800" cy="236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23686"/>
            <a:ext cx="7467600" cy="291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204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1524000"/>
            <a:ext cx="710976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Flicker noise arises from traps with</a:t>
            </a:r>
          </a:p>
          <a:p>
            <a:r>
              <a:rPr lang="en-US" sz="1600" dirty="0"/>
              <a:t>much longer time constants than the typical period of oscillation</a:t>
            </a:r>
          </a:p>
          <a:p>
            <a:r>
              <a:rPr lang="en-US" sz="1600" dirty="0"/>
              <a:t>at RF, and it may be assumed that the </a:t>
            </a:r>
            <a:r>
              <a:rPr lang="en-US" sz="1600" i="1" dirty="0"/>
              <a:t>time-average </a:t>
            </a:r>
            <a:r>
              <a:rPr lang="en-US" sz="1600" dirty="0"/>
              <a:t>inversion</a:t>
            </a:r>
          </a:p>
          <a:p>
            <a:r>
              <a:rPr lang="en-US" sz="1600" dirty="0"/>
              <a:t>layer charge in the channel determines the root mean square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rms</a:t>
            </a:r>
            <a:r>
              <a:rPr lang="en-US" sz="1600" dirty="0"/>
              <a:t>) flicker fluctuations. These charge fluctuations are referred</a:t>
            </a:r>
          </a:p>
          <a:p>
            <a:r>
              <a:rPr lang="en-US" sz="1600" dirty="0"/>
              <a:t>as a voltage to the gate of one FET in the differential pair with</a:t>
            </a:r>
          </a:p>
          <a:p>
            <a:r>
              <a:rPr lang="en-US" sz="1600" dirty="0"/>
              <a:t>a constant </a:t>
            </a:r>
            <a:r>
              <a:rPr lang="en-US" sz="1600" dirty="0" err="1"/>
              <a:t>rms</a:t>
            </a:r>
            <a:r>
              <a:rPr lang="en-US" sz="1600" dirty="0"/>
              <a:t> value and a spectral density proportional to</a:t>
            </a:r>
          </a:p>
          <a:p>
            <a:r>
              <a:rPr lang="en-US" sz="1600" dirty="0"/>
              <a:t>( in Fig. 2). This equivalent voltage is like a slowly varying</a:t>
            </a:r>
          </a:p>
          <a:p>
            <a:r>
              <a:rPr lang="en-US" sz="1600" dirty="0"/>
              <a:t>offset voltage associated with differential </a:t>
            </a:r>
            <a:r>
              <a:rPr lang="en-US" sz="1600" dirty="0" smtClean="0"/>
              <a:t>pair</a:t>
            </a:r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High input transistor current to meet noise and linearitty.as I </a:t>
            </a:r>
            <a:r>
              <a:rPr lang="en-US" sz="1600" dirty="0" err="1" smtClean="0"/>
              <a:t>increases,gm</a:t>
            </a:r>
            <a:r>
              <a:rPr lang="en-US" sz="1600" dirty="0" smtClean="0"/>
              <a:t> goes </a:t>
            </a:r>
          </a:p>
          <a:p>
            <a:r>
              <a:rPr lang="en-US" sz="1600" dirty="0" smtClean="0"/>
              <a:t>down so </a:t>
            </a:r>
            <a:r>
              <a:rPr lang="en-US" sz="1600" dirty="0" err="1" smtClean="0"/>
              <a:t>Vn</a:t>
            </a:r>
            <a:r>
              <a:rPr lang="en-US" sz="1600" dirty="0" smtClean="0"/>
              <a:t> decreases.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Load resistor current must be low enough  to allow large R and thus </a:t>
            </a:r>
            <a:r>
              <a:rPr lang="en-US" sz="1600" smtClean="0"/>
              <a:t>high gain.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76717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7201</TotalTime>
  <Words>126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5</cp:revision>
  <dcterms:created xsi:type="dcterms:W3CDTF">2013-02-28T17:43:34Z</dcterms:created>
  <dcterms:modified xsi:type="dcterms:W3CDTF">2013-03-05T17:45:07Z</dcterms:modified>
</cp:coreProperties>
</file>