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4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94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8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8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8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68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2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1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0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DBD41-5482-4172-A62E-D40F847CB26E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17B47-F20B-4F7C-97FC-007ACC4FC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For Rat race Hybrid(without considering inductor)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583882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314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74357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71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 extreme case when one is fully turned OFF and another is fully turned ON(considering the inductance)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58293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12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588645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Using Transformer(without considering Inductor)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1524000"/>
            <a:ext cx="5857875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82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In extreme case when one is fully turned OFF and another is fully turned ON(considering the inductance)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2600"/>
            <a:ext cx="582930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60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Using Coupled wire(without considering Inductor)</a:t>
            </a:r>
            <a:endParaRPr lang="en-U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87692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45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In extreme case when one is fully turned OFF and another is fully turned ON(considering the inductance)</a:t>
            </a: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5867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7522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58388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533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Radio Frequency Integrated Circuit Design, Second Edition</a:t>
            </a:r>
          </a:p>
          <a:p>
            <a:r>
              <a:rPr lang="en-US" dirty="0"/>
              <a:t> By John W. M. Rogers, Calvin </a:t>
            </a:r>
            <a:r>
              <a:rPr lang="en-US" dirty="0" err="1"/>
              <a:t>Plett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84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10173</TotalTime>
  <Words>80</Words>
  <Application>Microsoft Office PowerPoint</Application>
  <PresentationFormat>On-screen Show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For Rat race Hybrid(without considering inductor)</vt:lpstr>
      <vt:lpstr>In extreme case when one is fully turned OFF and another is fully turned ON(considering the inductance)</vt:lpstr>
      <vt:lpstr>PowerPoint Presentation</vt:lpstr>
      <vt:lpstr>Using Transformer(without considering Inductor)</vt:lpstr>
      <vt:lpstr>In extreme case when one is fully turned OFF and another is fully turned ON(considering the inductance)</vt:lpstr>
      <vt:lpstr>Using Coupled wire(without considering Inductor)</vt:lpstr>
      <vt:lpstr>In extreme case when one is fully turned OFF and another is fully turned ON(considering the inductance)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Rat race Hybrid</dc:title>
  <dc:creator>wml11</dc:creator>
  <cp:lastModifiedBy>wml11</cp:lastModifiedBy>
  <cp:revision>8</cp:revision>
  <dcterms:created xsi:type="dcterms:W3CDTF">2013-01-02T23:52:59Z</dcterms:created>
  <dcterms:modified xsi:type="dcterms:W3CDTF">2013-01-11T17:43:48Z</dcterms:modified>
</cp:coreProperties>
</file>