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5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9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9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7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7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9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6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1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4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7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9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4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9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8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7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DA05F-101C-4696-B907-6AE3C905B37B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0E79B-4BB2-49C0-B737-D77D3B469A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7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6712" y="1497496"/>
            <a:ext cx="4837180" cy="1398840"/>
          </a:xfrm>
        </p:spPr>
        <p:txBody>
          <a:bodyPr/>
          <a:lstStyle/>
          <a:p>
            <a:r>
              <a:rPr lang="en-US" dirty="0"/>
              <a:t>Style Transfer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Sujay Yadawadkar,</a:t>
            </a:r>
          </a:p>
          <a:p>
            <a:r>
              <a:rPr lang="en-US" dirty="0"/>
              <a:t>Virginia Tech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7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63" y="2249557"/>
            <a:ext cx="10018713" cy="1752599"/>
          </a:xfrm>
        </p:spPr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1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185" y="0"/>
            <a:ext cx="5420072" cy="824948"/>
          </a:xfrm>
        </p:spPr>
        <p:txBody>
          <a:bodyPr/>
          <a:lstStyle/>
          <a:p>
            <a:pPr algn="l"/>
            <a:r>
              <a:rPr lang="en-US" dirty="0"/>
              <a:t>Agenda: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901" y="1060174"/>
            <a:ext cx="10018713" cy="31407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Style transfer:</a:t>
            </a:r>
          </a:p>
          <a:p>
            <a:r>
              <a:rPr lang="en-US" dirty="0"/>
              <a:t> Quick overview</a:t>
            </a:r>
          </a:p>
          <a:p>
            <a:r>
              <a:rPr lang="en-US" dirty="0"/>
              <a:t>Real time performance</a:t>
            </a:r>
          </a:p>
          <a:p>
            <a:r>
              <a:rPr lang="en-US" dirty="0"/>
              <a:t>Experiment Results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3312975" cy="506896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Overview: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033670"/>
            <a:ext cx="8433648" cy="4996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3844" y="6341069"/>
            <a:ext cx="11152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Picture Credit:  </a:t>
            </a:r>
            <a:r>
              <a:rPr lang="en-GB" sz="1100" dirty="0"/>
              <a:t>Image style transfer using convolutional neural networks. </a:t>
            </a:r>
          </a:p>
          <a:p>
            <a:r>
              <a:rPr lang="en-GB" sz="1100" dirty="0"/>
              <a:t>L. A. </a:t>
            </a:r>
            <a:r>
              <a:rPr lang="en-GB" sz="1100" dirty="0" err="1"/>
              <a:t>Gatys</a:t>
            </a:r>
            <a:r>
              <a:rPr lang="en-GB" sz="1100" dirty="0"/>
              <a:t>, A. S. Ecker, M. </a:t>
            </a:r>
            <a:r>
              <a:rPr lang="en-GB" sz="1100" dirty="0" err="1"/>
              <a:t>Bethge</a:t>
            </a:r>
            <a:r>
              <a:rPr lang="en-GB" sz="1100" dirty="0"/>
              <a:t>, CVPR 2016</a:t>
            </a:r>
          </a:p>
        </p:txBody>
      </p:sp>
    </p:spTree>
    <p:extLst>
      <p:ext uri="{BB962C8B-B14F-4D97-AF65-F5344CB8AC3E}">
        <p14:creationId xmlns:p14="http://schemas.microsoft.com/office/powerpoint/2010/main" val="27388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37" y="-16566"/>
            <a:ext cx="3405741" cy="758687"/>
          </a:xfrm>
        </p:spPr>
        <p:txBody>
          <a:bodyPr/>
          <a:lstStyle/>
          <a:p>
            <a:r>
              <a:rPr lang="en-US" dirty="0"/>
              <a:t>Limitation: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641" y="182217"/>
            <a:ext cx="10018713" cy="3124201"/>
          </a:xfrm>
        </p:spPr>
        <p:txBody>
          <a:bodyPr/>
          <a:lstStyle/>
          <a:p>
            <a:r>
              <a:rPr lang="en-US" dirty="0"/>
              <a:t>Gradient descent for every image.</a:t>
            </a:r>
          </a:p>
          <a:p>
            <a:r>
              <a:rPr lang="en-US" dirty="0"/>
              <a:t>Can we build a faster style transformation network ..?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3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6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02" y="2154598"/>
            <a:ext cx="6237359" cy="2261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>
            <a:normAutofit/>
          </a:bodyPr>
          <a:lstStyle/>
          <a:p>
            <a:r>
              <a:rPr lang="en-US" sz="3200" dirty="0"/>
              <a:t>Real Time Style Transfer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12" y="2666999"/>
            <a:ext cx="3028285" cy="3124201"/>
          </a:xfrm>
        </p:spPr>
        <p:txBody>
          <a:bodyPr>
            <a:normAutofit/>
          </a:bodyPr>
          <a:lstStyle/>
          <a:p>
            <a:r>
              <a:rPr lang="en-GB" sz="1800" b="1" dirty="0"/>
              <a:t>Perceptual Losses for Real-Time Style Transfer and Super-Resolution.</a:t>
            </a:r>
            <a:r>
              <a:rPr lang="en-GB" sz="1800" dirty="0"/>
              <a:t> J. Johnson, A. </a:t>
            </a:r>
            <a:r>
              <a:rPr lang="en-GB" sz="1800" dirty="0" err="1"/>
              <a:t>Alahi</a:t>
            </a:r>
            <a:r>
              <a:rPr lang="en-GB" sz="1800" dirty="0"/>
              <a:t>, L. Fei-Fei, ECCV </a:t>
            </a:r>
          </a:p>
        </p:txBody>
      </p:sp>
    </p:spTree>
    <p:extLst>
      <p:ext uri="{BB962C8B-B14F-4D97-AF65-F5344CB8AC3E}">
        <p14:creationId xmlns:p14="http://schemas.microsoft.com/office/powerpoint/2010/main" val="30855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42461"/>
            <a:ext cx="2968419" cy="480391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390" y="848139"/>
            <a:ext cx="10018713" cy="5572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Hardware:</a:t>
            </a:r>
          </a:p>
          <a:p>
            <a:r>
              <a:rPr lang="en-US" sz="2000" dirty="0"/>
              <a:t>PC with Intel Core-i7 5th Gen.</a:t>
            </a:r>
          </a:p>
          <a:p>
            <a:r>
              <a:rPr lang="en-US" sz="2000" dirty="0"/>
              <a:t>8gb ram</a:t>
            </a:r>
          </a:p>
          <a:p>
            <a:r>
              <a:rPr lang="en-US" sz="2000" dirty="0"/>
              <a:t>No GPU used.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Software Dependencies:</a:t>
            </a:r>
          </a:p>
          <a:p>
            <a:r>
              <a:rPr lang="en-US" sz="2000" dirty="0"/>
              <a:t>Torch</a:t>
            </a:r>
          </a:p>
          <a:p>
            <a:r>
              <a:rPr lang="en-US" sz="2000" dirty="0" err="1"/>
              <a:t>Cuda</a:t>
            </a:r>
            <a:r>
              <a:rPr lang="en-US" sz="2000" dirty="0"/>
              <a:t> (optional, not used)</a:t>
            </a:r>
          </a:p>
          <a:p>
            <a:r>
              <a:rPr lang="en-US" sz="2000" dirty="0" err="1"/>
              <a:t>Cudnn</a:t>
            </a:r>
            <a:r>
              <a:rPr lang="en-US" sz="2000" dirty="0"/>
              <a:t> (optional, not used)</a:t>
            </a:r>
          </a:p>
          <a:p>
            <a:pPr marL="0" indent="0">
              <a:buNone/>
            </a:pPr>
            <a:r>
              <a:rPr lang="en-US" sz="2000" b="1" dirty="0"/>
              <a:t>Procedure:</a:t>
            </a:r>
          </a:p>
          <a:p>
            <a:r>
              <a:rPr lang="en-US" sz="2000" dirty="0"/>
              <a:t>Use pretrained torch model.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40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2332315" cy="52014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32" y="944580"/>
            <a:ext cx="3901440" cy="2599944"/>
          </a:xfrm>
        </p:spPr>
      </p:pic>
      <p:sp>
        <p:nvSpPr>
          <p:cNvPr id="8" name="TextBox 7"/>
          <p:cNvSpPr txBox="1"/>
          <p:nvPr/>
        </p:nvSpPr>
        <p:spPr>
          <a:xfrm>
            <a:off x="7182678" y="3021496"/>
            <a:ext cx="219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28" y="4237780"/>
            <a:ext cx="3890944" cy="2620220"/>
          </a:xfrm>
          <a:prstGeom prst="rect">
            <a:avLst/>
          </a:prstGeom>
        </p:spPr>
      </p:pic>
      <p:sp>
        <p:nvSpPr>
          <p:cNvPr id="11" name="Arrow: Right 10"/>
          <p:cNvSpPr/>
          <p:nvPr/>
        </p:nvSpPr>
        <p:spPr>
          <a:xfrm>
            <a:off x="5801958" y="3387389"/>
            <a:ext cx="1173933" cy="362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82" y="2268905"/>
            <a:ext cx="3905014" cy="25999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94953" y="61450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Image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17468" y="378429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Style Model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282608" y="170794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87" y="458373"/>
            <a:ext cx="3763027" cy="25099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70" y="1965787"/>
            <a:ext cx="3769786" cy="2509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28" y="3596049"/>
            <a:ext cx="3890944" cy="2620220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>
            <a:off x="5603175" y="3039254"/>
            <a:ext cx="1173933" cy="362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25287"/>
            <a:ext cx="4164126" cy="23423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3319976"/>
            <a:ext cx="4164126" cy="2438399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5648437" y="2762303"/>
            <a:ext cx="1173933" cy="362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12" y="1954120"/>
            <a:ext cx="4172598" cy="23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198</TotalTime>
  <Words>115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Style Transfer</vt:lpstr>
      <vt:lpstr>Agenda:</vt:lpstr>
      <vt:lpstr>Overview:</vt:lpstr>
      <vt:lpstr>Limitation:</vt:lpstr>
      <vt:lpstr>Real Time Style Transfer</vt:lpstr>
      <vt:lpstr>Experiment:</vt:lpstr>
      <vt:lpstr>Results: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Transfer</dc:title>
  <dc:creator>Sujay R</dc:creator>
  <cp:lastModifiedBy>Sujay R</cp:lastModifiedBy>
  <cp:revision>8</cp:revision>
  <dcterms:created xsi:type="dcterms:W3CDTF">2017-03-12T15:16:20Z</dcterms:created>
  <dcterms:modified xsi:type="dcterms:W3CDTF">2017-03-13T20:35:09Z</dcterms:modified>
</cp:coreProperties>
</file>