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9164" autoAdjust="0"/>
  </p:normalViewPr>
  <p:slideViewPr>
    <p:cSldViewPr snapToGrid="0">
      <p:cViewPr varScale="1">
        <p:scale>
          <a:sx n="77" d="100"/>
          <a:sy n="77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C21E2-BF3D-4636-ABF8-8ED15D172F29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65053-CD9C-4772-9C6B-A7154BB2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3E39C-D760-4571-9AEE-AD9996F79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7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1F9A3-B5D2-492E-8625-A16C63D1D821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D610-ACB4-4E6F-8DBE-4338A7C4B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lah.github.io/posts/2015-08-Understanding-LSTM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Experimentation </a:t>
            </a:r>
            <a:endParaRPr lang="en-US" sz="4000" dirty="0" smtClean="0"/>
          </a:p>
          <a:p>
            <a:r>
              <a:rPr lang="en-US" sz="4000" dirty="0" smtClean="0"/>
              <a:t>Recurrent Neural Networks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6249234"/>
            <a:ext cx="2085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Credits:</a:t>
            </a:r>
          </a:p>
          <a:p>
            <a:r>
              <a:rPr lang="en-US" sz="600" dirty="0" smtClean="0">
                <a:hlinkClick r:id="rId3"/>
              </a:rPr>
              <a:t>http://colah.github.io/posts/2015-08-Understanding-LSTMs/</a:t>
            </a:r>
            <a:endParaRPr lang="en-US" sz="600" dirty="0" smtClean="0"/>
          </a:p>
          <a:p>
            <a:r>
              <a:rPr lang="en-US" sz="600" dirty="0" smtClean="0"/>
              <a:t>Slides from Andrej </a:t>
            </a:r>
            <a:r>
              <a:rPr lang="en-US" sz="600" dirty="0" err="1" smtClean="0"/>
              <a:t>Karpathy</a:t>
            </a:r>
            <a:endParaRPr lang="en-US" sz="600" dirty="0" smtClean="0"/>
          </a:p>
          <a:p>
            <a:r>
              <a:rPr lang="en-US" sz="600" dirty="0" smtClean="0"/>
              <a:t>Cartoon pictures from internet – unknown authors</a:t>
            </a:r>
          </a:p>
          <a:p>
            <a:r>
              <a:rPr lang="en-US" sz="600" dirty="0" err="1" smtClean="0"/>
              <a:t>Xkcd</a:t>
            </a:r>
            <a:r>
              <a:rPr lang="en-US" sz="600" dirty="0" smtClean="0"/>
              <a:t> comics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53124"/>
            <a:ext cx="6743700" cy="5057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96597" y="5660003"/>
            <a:ext cx="229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Vikram </a:t>
            </a:r>
            <a:r>
              <a:rPr lang="en-US" dirty="0" err="1" smtClean="0"/>
              <a:t>Chandrashekar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– lets make some money $$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845" y="1411620"/>
            <a:ext cx="3486150" cy="4829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0" y="1975839"/>
            <a:ext cx="683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94" y="4605232"/>
            <a:ext cx="3052295" cy="1602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69" y="1457392"/>
            <a:ext cx="3902994" cy="3949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0786"/>
          <a:stretch/>
        </p:blipFill>
        <p:spPr>
          <a:xfrm>
            <a:off x="7124575" y="6072188"/>
            <a:ext cx="1006642" cy="785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9029" y="268514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million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675"/>
            <a:ext cx="3486150" cy="4829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0" y="1410355"/>
            <a:ext cx="6838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"That's down far than flies."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Sansa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heard the </a:t>
            </a:r>
            <a:r>
              <a:rPr lang="en-US" sz="1200" dirty="0" err="1" smtClean="0"/>
              <a:t>benflosed</a:t>
            </a:r>
            <a:r>
              <a:rPr lang="en-US" sz="1200" dirty="0" smtClean="0"/>
              <a:t> that had no trust it for him. His feel </a:t>
            </a:r>
          </a:p>
          <a:p>
            <a:r>
              <a:rPr lang="en-US" sz="1200" dirty="0" smtClean="0"/>
              <a:t>man to kill the name me </a:t>
            </a:r>
            <a:r>
              <a:rPr lang="en-US" sz="1200" dirty="0" smtClean="0">
                <a:solidFill>
                  <a:srgbClr val="FF0000"/>
                </a:solidFill>
              </a:rPr>
              <a:t>Shae</a:t>
            </a:r>
            <a:r>
              <a:rPr lang="en-US" sz="1200" dirty="0" smtClean="0"/>
              <a:t> heard, young at a dragon. With been climb oft. "You never does he always have a thousand, not some </a:t>
            </a:r>
          </a:p>
          <a:p>
            <a:r>
              <a:rPr lang="en-US" sz="1200" dirty="0" err="1" smtClean="0"/>
              <a:t>otherbas</a:t>
            </a:r>
            <a:r>
              <a:rPr lang="en-US" sz="1200" dirty="0" smtClean="0"/>
              <a:t>, yet I </a:t>
            </a:r>
          </a:p>
          <a:p>
            <a:r>
              <a:rPr lang="en-US" sz="1200" dirty="0" smtClean="0"/>
              <a:t>never want every morning," </a:t>
            </a:r>
            <a:r>
              <a:rPr lang="en-US" sz="1200" dirty="0" smtClean="0">
                <a:solidFill>
                  <a:srgbClr val="FF0000"/>
                </a:solidFill>
              </a:rPr>
              <a:t>Cersei</a:t>
            </a:r>
            <a:r>
              <a:rPr lang="en-US" sz="1200" dirty="0" smtClean="0"/>
              <a:t> stroked from </a:t>
            </a:r>
            <a:r>
              <a:rPr lang="en-US" sz="1200" dirty="0" smtClean="0">
                <a:solidFill>
                  <a:srgbClr val="FF0000"/>
                </a:solidFill>
              </a:rPr>
              <a:t>Melisandre</a:t>
            </a:r>
            <a:r>
              <a:rPr lang="en-US" sz="1200" dirty="0" smtClean="0"/>
              <a:t>. "His goats of Winterfell," he said around </a:t>
            </a:r>
            <a:r>
              <a:rPr lang="en-US" sz="1200" dirty="0" smtClean="0">
                <a:solidFill>
                  <a:srgbClr val="00B0F0"/>
                </a:solidFill>
              </a:rPr>
              <a:t>Robb</a:t>
            </a:r>
            <a:r>
              <a:rPr lang="en-US" sz="1200" dirty="0" smtClean="0"/>
              <a:t>? Where could slay god more here, he saw back in the Lord Commander. His </a:t>
            </a:r>
          </a:p>
          <a:p>
            <a:r>
              <a:rPr lang="en-US" sz="1200" dirty="0" smtClean="0"/>
              <a:t>golds </a:t>
            </a:r>
          </a:p>
          <a:p>
            <a:r>
              <a:rPr lang="en-US" sz="1200" dirty="0" smtClean="0"/>
              <a:t>loved his duty. </a:t>
            </a:r>
            <a:r>
              <a:rPr lang="en-US" sz="1200" dirty="0" smtClean="0">
                <a:solidFill>
                  <a:srgbClr val="FF0000"/>
                </a:solidFill>
              </a:rPr>
              <a:t>Arya</a:t>
            </a:r>
            <a:r>
              <a:rPr lang="en-US" sz="1200" dirty="0" smtClean="0"/>
              <a:t> little children to seek the Wall, ahead </a:t>
            </a:r>
            <a:r>
              <a:rPr lang="en-US" sz="1200" dirty="0" err="1" smtClean="0"/>
              <a:t>Rhaegar</a:t>
            </a:r>
            <a:r>
              <a:rPr lang="en-US" sz="1200" dirty="0" smtClean="0"/>
              <a:t> Bod </a:t>
            </a:r>
            <a:r>
              <a:rPr lang="en-US" sz="1200" dirty="0" err="1" smtClean="0"/>
              <a:t>carge</a:t>
            </a:r>
            <a:r>
              <a:rPr lang="en-US" sz="1200" dirty="0" smtClean="0"/>
              <a:t> him watch to </a:t>
            </a:r>
          </a:p>
          <a:p>
            <a:r>
              <a:rPr lang="en-US" sz="1200" dirty="0" smtClean="0"/>
              <a:t>closed it off his brother </a:t>
            </a:r>
            <a:r>
              <a:rPr lang="en-US" sz="1200" dirty="0" err="1" smtClean="0">
                <a:solidFill>
                  <a:srgbClr val="00B0F0"/>
                </a:solidFill>
              </a:rPr>
              <a:t>Ygrith</a:t>
            </a:r>
            <a:r>
              <a:rPr lang="en-US" sz="1200" dirty="0" smtClean="0"/>
              <a:t>, and the right towers was my coin, he will sort of all the left you here she found the </a:t>
            </a:r>
            <a:r>
              <a:rPr lang="en-US" sz="1200" dirty="0" err="1" smtClean="0"/>
              <a:t>Mirril</a:t>
            </a:r>
            <a:r>
              <a:rPr lang="en-US" sz="1200" dirty="0" smtClean="0"/>
              <a:t>. "Your wedding would say back toward them saying. He stupid came </a:t>
            </a:r>
          </a:p>
          <a:p>
            <a:r>
              <a:rPr lang="en-US" sz="1200" dirty="0" smtClean="0"/>
              <a:t>downed his serving, she get a thinly beer to shake nor watch. Will I kept they see, if he is better she could not see me that. </a:t>
            </a:r>
            <a:r>
              <a:rPr lang="en-US" sz="1200" dirty="0" err="1" smtClean="0"/>
              <a:t>Dany</a:t>
            </a:r>
            <a:r>
              <a:rPr lang="en-US" sz="1200" dirty="0" smtClean="0"/>
              <a:t> rights in her feet for </a:t>
            </a:r>
            <a:r>
              <a:rPr lang="en-US" sz="1200" dirty="0" err="1" smtClean="0"/>
              <a:t>formun</a:t>
            </a:r>
            <a:r>
              <a:rPr lang="en-US" sz="1200" dirty="0" smtClean="0"/>
              <a:t>? I'd done where I've </a:t>
            </a:r>
          </a:p>
          <a:p>
            <a:r>
              <a:rPr lang="en-US" sz="1200" dirty="0" smtClean="0"/>
              <a:t>went, he thought. A turning </a:t>
            </a:r>
          </a:p>
          <a:p>
            <a:r>
              <a:rPr lang="en-US" sz="1200" dirty="0" smtClean="0"/>
              <a:t>took and each other’s me.” “</a:t>
            </a:r>
            <a:r>
              <a:rPr lang="en-US" sz="1200" dirty="0" err="1" smtClean="0"/>
              <a:t>ugny</a:t>
            </a:r>
            <a:r>
              <a:rPr lang="en-US" sz="1200" dirty="0" smtClean="0"/>
              <a:t>," Sansa get them in a </a:t>
            </a:r>
            <a:r>
              <a:rPr lang="en-US" sz="1200" dirty="0" err="1" smtClean="0"/>
              <a:t>smicker</a:t>
            </a:r>
            <a:r>
              <a:rPr lang="en-US" sz="1200" dirty="0" smtClean="0"/>
              <a:t> place on the white raw, </a:t>
            </a:r>
          </a:p>
          <a:p>
            <a:r>
              <a:rPr lang="en-US" sz="1200" dirty="0" smtClean="0"/>
              <a:t>but </a:t>
            </a:r>
          </a:p>
          <a:p>
            <a:r>
              <a:rPr lang="en-US" sz="1200" dirty="0" smtClean="0"/>
              <a:t>their </a:t>
            </a:r>
            <a:r>
              <a:rPr lang="en-US" sz="1200" dirty="0" err="1" smtClean="0"/>
              <a:t>heartbrove</a:t>
            </a:r>
            <a:r>
              <a:rPr lang="en-US" sz="1200" dirty="0" smtClean="0"/>
              <a:t> he handed certain </a:t>
            </a:r>
          </a:p>
          <a:p>
            <a:r>
              <a:rPr lang="en-US" sz="1200" dirty="0" smtClean="0"/>
              <a:t>cruel of </a:t>
            </a:r>
            <a:r>
              <a:rPr lang="en-US" sz="1200" dirty="0" err="1" smtClean="0"/>
              <a:t>earthens</a:t>
            </a:r>
            <a:r>
              <a:rPr lang="en-US" sz="1200" dirty="0" smtClean="0"/>
              <a:t>. A mouth is dreaming to trickle </a:t>
            </a:r>
          </a:p>
          <a:p>
            <a:r>
              <a:rPr lang="en-US" sz="1200" dirty="0" smtClean="0"/>
              <a:t>rape. His wises were a flesh. </a:t>
            </a:r>
            <a:r>
              <a:rPr lang="en-US" sz="1200" dirty="0" err="1" smtClean="0"/>
              <a:t>Lightesser</a:t>
            </a:r>
            <a:r>
              <a:rPr lang="en-US" sz="1200" dirty="0" smtClean="0"/>
              <a:t> armor the back off before black around freely said. </a:t>
            </a:r>
            <a:r>
              <a:rPr lang="en-US" sz="1200" dirty="0" smtClean="0">
                <a:solidFill>
                  <a:srgbClr val="00B050"/>
                </a:solidFill>
              </a:rPr>
              <a:t>"You will never obey?”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She sat his </a:t>
            </a:r>
          </a:p>
          <a:p>
            <a:r>
              <a:rPr lang="en-US" sz="1200" dirty="0" smtClean="0">
                <a:solidFill>
                  <a:srgbClr val="00B0F0"/>
                </a:solidFill>
              </a:rPr>
              <a:t>cart of the tasters of the narrow enough for the </a:t>
            </a:r>
            <a:r>
              <a:rPr lang="en-US" sz="1200" dirty="0" err="1" smtClean="0">
                <a:solidFill>
                  <a:srgbClr val="00B0F0"/>
                </a:solidFill>
              </a:rPr>
              <a:t>torght</a:t>
            </a:r>
            <a:r>
              <a:rPr lang="en-US" sz="1200" dirty="0" smtClean="0">
                <a:solidFill>
                  <a:srgbClr val="00B0F0"/>
                </a:solidFill>
              </a:rPr>
              <a:t> on his father's mouth there will threw the wood. </a:t>
            </a:r>
            <a:r>
              <a:rPr lang="en-US" sz="1200" dirty="0" err="1" smtClean="0">
                <a:solidFill>
                  <a:srgbClr val="00B0F0"/>
                </a:solidFill>
              </a:rPr>
              <a:t>Ser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err="1" smtClean="0">
                <a:solidFill>
                  <a:srgbClr val="00B0F0"/>
                </a:solidFill>
              </a:rPr>
              <a:t>Boros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err="1" smtClean="0">
                <a:solidFill>
                  <a:srgbClr val="00B0F0"/>
                </a:solidFill>
              </a:rPr>
              <a:t>Brandow</a:t>
            </a:r>
            <a:r>
              <a:rPr lang="en-US" sz="1200" dirty="0" smtClean="0">
                <a:solidFill>
                  <a:srgbClr val="00B0F0"/>
                </a:solidFill>
              </a:rPr>
              <a:t> did not live, the gods </a:t>
            </a:r>
            <a:r>
              <a:rPr lang="en-US" sz="1200" dirty="0" err="1" smtClean="0">
                <a:solidFill>
                  <a:srgbClr val="00B0F0"/>
                </a:solidFill>
              </a:rPr>
              <a:t>Edmure's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 err="1" smtClean="0">
                <a:solidFill>
                  <a:srgbClr val="00B0F0"/>
                </a:solidFill>
              </a:rPr>
              <a:t>strace</a:t>
            </a:r>
            <a:r>
              <a:rPr lang="en-US" sz="1200" dirty="0" smtClean="0">
                <a:solidFill>
                  <a:srgbClr val="00B0F0"/>
                </a:solidFill>
              </a:rPr>
              <a:t>, forgive a water, but only even a Bitch a traitor of poor dancing off fires. He stretched her to shout more, even in this answer. If there is no </a:t>
            </a:r>
          </a:p>
          <a:p>
            <a:r>
              <a:rPr lang="en-US" sz="1200" dirty="0" smtClean="0">
                <a:solidFill>
                  <a:srgbClr val="00B0F0"/>
                </a:solidFill>
              </a:rPr>
              <a:t>ease today, </a:t>
            </a:r>
            <a:r>
              <a:rPr lang="en-US" sz="1200" dirty="0" err="1" smtClean="0">
                <a:solidFill>
                  <a:srgbClr val="00B0F0"/>
                </a:solidFill>
              </a:rPr>
              <a:t>noIsterferrul</a:t>
            </a:r>
            <a:r>
              <a:rPr lang="en-US" sz="1200" dirty="0" smtClean="0">
                <a:solidFill>
                  <a:srgbClr val="00B0F0"/>
                </a:solidFill>
              </a:rPr>
              <a:t> through the world; anything, when Jaime was rattle for the bowl cursing, and bread that she knew the star enough to score down at the bandy </a:t>
            </a:r>
          </a:p>
          <a:p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b="1" dirty="0" smtClean="0">
                <a:solidFill>
                  <a:srgbClr val="00B050"/>
                </a:solidFill>
              </a:rPr>
              <a:t>Page 217</a:t>
            </a:r>
          </a:p>
          <a:p>
            <a:endParaRPr lang="en-US" sz="1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915525" y="6262013"/>
          <a:ext cx="390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389880" imgH="488520" progId="Package">
                  <p:embed/>
                </p:oleObj>
              </mc:Choice>
              <mc:Fallback>
                <p:oleObj name="Packager Shell Object" showAsIcon="1" r:id="rId4" imgW="389880" imgH="488520" progId="Package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5525" y="6262013"/>
                        <a:ext cx="39052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598943" y="6262013"/>
          <a:ext cx="461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6" imgW="462240" imgH="488520" progId="Package">
                  <p:embed/>
                </p:oleObj>
              </mc:Choice>
              <mc:Fallback>
                <p:oleObj name="Packager Shell Object" showAsIcon="1" r:id="rId6" imgW="462240" imgH="488520" progId="Package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98943" y="6262013"/>
                        <a:ext cx="4619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1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- positives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850" y="1424870"/>
            <a:ext cx="5050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"That's down far than flies." 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Sansa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heard the </a:t>
            </a:r>
            <a:r>
              <a:rPr lang="en-US" sz="800" dirty="0" err="1" smtClean="0"/>
              <a:t>benflosed</a:t>
            </a:r>
            <a:r>
              <a:rPr lang="en-US" sz="800" dirty="0" smtClean="0"/>
              <a:t> that had no trust it for him. His feel </a:t>
            </a:r>
          </a:p>
          <a:p>
            <a:r>
              <a:rPr lang="en-US" sz="800" dirty="0" smtClean="0"/>
              <a:t>man to kill the name me </a:t>
            </a:r>
            <a:r>
              <a:rPr lang="en-US" sz="800" dirty="0" smtClean="0">
                <a:solidFill>
                  <a:srgbClr val="FF0000"/>
                </a:solidFill>
              </a:rPr>
              <a:t>Shae</a:t>
            </a:r>
            <a:r>
              <a:rPr lang="en-US" sz="800" dirty="0" smtClean="0"/>
              <a:t> heard, young at a dragon. With been climb oft. "You never does he always have a thousand, not some </a:t>
            </a:r>
          </a:p>
          <a:p>
            <a:r>
              <a:rPr lang="en-US" sz="800" dirty="0" err="1" smtClean="0"/>
              <a:t>otherbas</a:t>
            </a:r>
            <a:r>
              <a:rPr lang="en-US" sz="800" dirty="0" smtClean="0"/>
              <a:t>, yet I </a:t>
            </a:r>
          </a:p>
          <a:p>
            <a:r>
              <a:rPr lang="en-US" sz="800" dirty="0" smtClean="0"/>
              <a:t>never want every morning," </a:t>
            </a:r>
            <a:r>
              <a:rPr lang="en-US" sz="800" dirty="0" smtClean="0">
                <a:solidFill>
                  <a:srgbClr val="FF0000"/>
                </a:solidFill>
              </a:rPr>
              <a:t>Cersei</a:t>
            </a:r>
            <a:r>
              <a:rPr lang="en-US" sz="800" dirty="0" smtClean="0"/>
              <a:t> stroked from </a:t>
            </a:r>
            <a:r>
              <a:rPr lang="en-US" sz="800" dirty="0" smtClean="0">
                <a:solidFill>
                  <a:srgbClr val="FF0000"/>
                </a:solidFill>
              </a:rPr>
              <a:t>Melisandre</a:t>
            </a:r>
            <a:r>
              <a:rPr lang="en-US" sz="800" dirty="0" smtClean="0"/>
              <a:t>. "His goats of Winterfell," he said around </a:t>
            </a:r>
            <a:r>
              <a:rPr lang="en-US" sz="800" dirty="0" smtClean="0">
                <a:solidFill>
                  <a:srgbClr val="00B0F0"/>
                </a:solidFill>
              </a:rPr>
              <a:t>Robb</a:t>
            </a:r>
            <a:r>
              <a:rPr lang="en-US" sz="800" dirty="0" smtClean="0"/>
              <a:t>? Where could slay god more here, he saw back in the Lord Commander. His </a:t>
            </a:r>
          </a:p>
          <a:p>
            <a:r>
              <a:rPr lang="en-US" sz="800" dirty="0" smtClean="0"/>
              <a:t>golds </a:t>
            </a:r>
          </a:p>
          <a:p>
            <a:r>
              <a:rPr lang="en-US" sz="800" dirty="0" smtClean="0"/>
              <a:t>loved his duty. </a:t>
            </a:r>
            <a:r>
              <a:rPr lang="en-US" sz="800" dirty="0" smtClean="0">
                <a:solidFill>
                  <a:srgbClr val="FF0000"/>
                </a:solidFill>
              </a:rPr>
              <a:t>Arya</a:t>
            </a:r>
            <a:r>
              <a:rPr lang="en-US" sz="800" dirty="0" smtClean="0"/>
              <a:t> little children to seek the Wall, ahead </a:t>
            </a:r>
            <a:r>
              <a:rPr lang="en-US" sz="800" dirty="0" err="1" smtClean="0"/>
              <a:t>Rhaegar</a:t>
            </a:r>
            <a:r>
              <a:rPr lang="en-US" sz="800" dirty="0" smtClean="0"/>
              <a:t> Bod </a:t>
            </a:r>
            <a:r>
              <a:rPr lang="en-US" sz="800" dirty="0" err="1" smtClean="0"/>
              <a:t>carge</a:t>
            </a:r>
            <a:r>
              <a:rPr lang="en-US" sz="800" dirty="0" smtClean="0"/>
              <a:t> him watch to </a:t>
            </a:r>
          </a:p>
          <a:p>
            <a:r>
              <a:rPr lang="en-US" sz="800" dirty="0" smtClean="0"/>
              <a:t>closed it off his brother </a:t>
            </a:r>
            <a:r>
              <a:rPr lang="en-US" sz="800" dirty="0" err="1" smtClean="0">
                <a:solidFill>
                  <a:srgbClr val="00B0F0"/>
                </a:solidFill>
              </a:rPr>
              <a:t>Ygrith</a:t>
            </a:r>
            <a:r>
              <a:rPr lang="en-US" sz="800" dirty="0" smtClean="0"/>
              <a:t>, and the right towers was my coin, he will sort of all the left you here she found the </a:t>
            </a:r>
            <a:r>
              <a:rPr lang="en-US" sz="800" dirty="0" err="1" smtClean="0"/>
              <a:t>Mirril</a:t>
            </a:r>
            <a:r>
              <a:rPr lang="en-US" sz="800" dirty="0" smtClean="0"/>
              <a:t>. "Your wedding would say back toward them saying. He stupid came </a:t>
            </a:r>
          </a:p>
          <a:p>
            <a:r>
              <a:rPr lang="en-US" sz="800" dirty="0" smtClean="0"/>
              <a:t>downed his serving, she get a thinly beer to shake nor watch. Will I kept they see, if he is better she could not see me that. </a:t>
            </a:r>
            <a:r>
              <a:rPr lang="en-US" sz="800" dirty="0" err="1" smtClean="0"/>
              <a:t>Dany</a:t>
            </a:r>
            <a:r>
              <a:rPr lang="en-US" sz="800" dirty="0" smtClean="0"/>
              <a:t> rights in her feet for </a:t>
            </a:r>
            <a:r>
              <a:rPr lang="en-US" sz="800" dirty="0" err="1" smtClean="0"/>
              <a:t>formun</a:t>
            </a:r>
            <a:r>
              <a:rPr lang="en-US" sz="800" dirty="0" smtClean="0"/>
              <a:t>? I'd done where I've </a:t>
            </a:r>
          </a:p>
          <a:p>
            <a:r>
              <a:rPr lang="en-US" sz="800" dirty="0" smtClean="0"/>
              <a:t>went, he thought. A turning </a:t>
            </a:r>
          </a:p>
          <a:p>
            <a:r>
              <a:rPr lang="en-US" sz="800" dirty="0" smtClean="0"/>
              <a:t>took and each other’s me.” “</a:t>
            </a:r>
            <a:r>
              <a:rPr lang="en-US" sz="800" dirty="0" err="1" smtClean="0"/>
              <a:t>ugny</a:t>
            </a:r>
            <a:r>
              <a:rPr lang="en-US" sz="800" dirty="0" smtClean="0"/>
              <a:t>," Sansa get them in a </a:t>
            </a:r>
            <a:r>
              <a:rPr lang="en-US" sz="800" dirty="0" err="1" smtClean="0"/>
              <a:t>smicker</a:t>
            </a:r>
            <a:r>
              <a:rPr lang="en-US" sz="800" dirty="0" smtClean="0"/>
              <a:t> place on the white raw, </a:t>
            </a:r>
          </a:p>
          <a:p>
            <a:r>
              <a:rPr lang="en-US" sz="800" dirty="0" smtClean="0"/>
              <a:t>but </a:t>
            </a:r>
          </a:p>
          <a:p>
            <a:r>
              <a:rPr lang="en-US" sz="800" dirty="0" smtClean="0"/>
              <a:t>their </a:t>
            </a:r>
            <a:r>
              <a:rPr lang="en-US" sz="800" dirty="0" err="1" smtClean="0"/>
              <a:t>heartbrove</a:t>
            </a:r>
            <a:r>
              <a:rPr lang="en-US" sz="800" dirty="0" smtClean="0"/>
              <a:t> he handed certain </a:t>
            </a:r>
          </a:p>
          <a:p>
            <a:r>
              <a:rPr lang="en-US" sz="800" dirty="0" smtClean="0"/>
              <a:t>cruel of </a:t>
            </a:r>
            <a:r>
              <a:rPr lang="en-US" sz="800" dirty="0" err="1" smtClean="0"/>
              <a:t>earthens</a:t>
            </a:r>
            <a:r>
              <a:rPr lang="en-US" sz="800" dirty="0" smtClean="0"/>
              <a:t>. A mouth is dreaming to trickle </a:t>
            </a:r>
          </a:p>
          <a:p>
            <a:r>
              <a:rPr lang="en-US" sz="800" dirty="0" smtClean="0"/>
              <a:t>rape. His wises were a flesh. </a:t>
            </a:r>
            <a:r>
              <a:rPr lang="en-US" sz="800" dirty="0" err="1" smtClean="0"/>
              <a:t>Lightesser</a:t>
            </a:r>
            <a:r>
              <a:rPr lang="en-US" sz="800" dirty="0" smtClean="0"/>
              <a:t> armor the back off before black around freely said. </a:t>
            </a:r>
            <a:r>
              <a:rPr lang="en-US" sz="800" dirty="0" smtClean="0">
                <a:solidFill>
                  <a:srgbClr val="00B050"/>
                </a:solidFill>
              </a:rPr>
              <a:t>"You will never obey?”</a:t>
            </a:r>
          </a:p>
          <a:p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00B0F0"/>
                </a:solidFill>
              </a:rPr>
              <a:t>She sat his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cart of the tasters of the narrow enough for the </a:t>
            </a:r>
            <a:r>
              <a:rPr lang="en-US" sz="800" dirty="0" err="1" smtClean="0">
                <a:solidFill>
                  <a:srgbClr val="00B0F0"/>
                </a:solidFill>
              </a:rPr>
              <a:t>torght</a:t>
            </a:r>
            <a:r>
              <a:rPr lang="en-US" sz="800" dirty="0" smtClean="0">
                <a:solidFill>
                  <a:srgbClr val="00B0F0"/>
                </a:solidFill>
              </a:rPr>
              <a:t> on his father's mouth there will threw the wood. </a:t>
            </a:r>
            <a:r>
              <a:rPr lang="en-US" sz="800" dirty="0" err="1" smtClean="0">
                <a:solidFill>
                  <a:srgbClr val="00B0F0"/>
                </a:solidFill>
              </a:rPr>
              <a:t>Ser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Boros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Brandow</a:t>
            </a:r>
            <a:r>
              <a:rPr lang="en-US" sz="800" dirty="0" smtClean="0">
                <a:solidFill>
                  <a:srgbClr val="00B0F0"/>
                </a:solidFill>
              </a:rPr>
              <a:t> did not live, the gods </a:t>
            </a:r>
            <a:r>
              <a:rPr lang="en-US" sz="800" dirty="0" err="1" smtClean="0">
                <a:solidFill>
                  <a:srgbClr val="00B0F0"/>
                </a:solidFill>
              </a:rPr>
              <a:t>Edmure's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strace</a:t>
            </a:r>
            <a:r>
              <a:rPr lang="en-US" sz="800" dirty="0" smtClean="0">
                <a:solidFill>
                  <a:srgbClr val="00B0F0"/>
                </a:solidFill>
              </a:rPr>
              <a:t>, forgive a water, but only even a Bitch a traitor of poor dancing off fires. He stretched her to shout more, even in this answer. If there is no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ease today, </a:t>
            </a:r>
            <a:r>
              <a:rPr lang="en-US" sz="800" dirty="0" err="1" smtClean="0">
                <a:solidFill>
                  <a:srgbClr val="00B0F0"/>
                </a:solidFill>
              </a:rPr>
              <a:t>noIsterferrul</a:t>
            </a:r>
            <a:r>
              <a:rPr lang="en-US" sz="800" dirty="0" smtClean="0">
                <a:solidFill>
                  <a:srgbClr val="00B0F0"/>
                </a:solidFill>
              </a:rPr>
              <a:t> through the world; anything, when Jaime was rattle for the bowl cursing, and bread that she knew the star enough to score down at the bandy </a:t>
            </a:r>
          </a:p>
          <a:p>
            <a:endParaRPr lang="en-US" sz="800" dirty="0" smtClean="0">
              <a:solidFill>
                <a:srgbClr val="00B050"/>
              </a:solidFill>
            </a:endParaRPr>
          </a:p>
          <a:p>
            <a:r>
              <a:rPr lang="en-US" sz="800" b="1" dirty="0" smtClean="0">
                <a:solidFill>
                  <a:srgbClr val="00B050"/>
                </a:solidFill>
              </a:rPr>
              <a:t>Page 217</a:t>
            </a:r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6560457" y="1690688"/>
            <a:ext cx="2376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Main character names:</a:t>
            </a:r>
          </a:p>
          <a:p>
            <a:r>
              <a:rPr lang="en-US" dirty="0" smtClean="0"/>
              <a:t>Sansa</a:t>
            </a:r>
          </a:p>
          <a:p>
            <a:r>
              <a:rPr lang="en-US" dirty="0" smtClean="0"/>
              <a:t>Shae</a:t>
            </a:r>
          </a:p>
          <a:p>
            <a:r>
              <a:rPr lang="en-US" dirty="0" err="1" smtClean="0"/>
              <a:t>Melisandra</a:t>
            </a:r>
            <a:endParaRPr lang="en-US" dirty="0" smtClean="0"/>
          </a:p>
          <a:p>
            <a:r>
              <a:rPr lang="en-US" dirty="0" smtClean="0"/>
              <a:t>Arya</a:t>
            </a:r>
          </a:p>
          <a:p>
            <a:r>
              <a:rPr lang="en-US" dirty="0" smtClean="0"/>
              <a:t>Cersei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- positives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1599" y="1545545"/>
            <a:ext cx="64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"</a:t>
            </a:r>
            <a:r>
              <a:rPr lang="en-US" b="1" dirty="0" err="1"/>
              <a:t>Emmon</a:t>
            </a:r>
            <a:r>
              <a:rPr lang="en-US" b="1" dirty="0"/>
              <a:t>. </a:t>
            </a:r>
            <a:r>
              <a:rPr lang="en-US" b="1" dirty="0" err="1"/>
              <a:t>Loff</a:t>
            </a:r>
            <a:r>
              <a:rPr lang="en-US" b="1" dirty="0"/>
              <a:t> was </a:t>
            </a:r>
            <a:r>
              <a:rPr lang="en-US" b="1" dirty="0" smtClean="0"/>
              <a:t>mine”, </a:t>
            </a:r>
            <a:r>
              <a:rPr lang="en-US" dirty="0"/>
              <a:t>so she had made Tyrion's letter to the Iron Thrown on </a:t>
            </a:r>
            <a:r>
              <a:rPr lang="en-US" dirty="0" err="1"/>
              <a:t>Harrenhal</a:t>
            </a:r>
            <a:r>
              <a:rPr lang="en-US" dirty="0"/>
              <a:t>, kitted in sheep watch. When she could share all gave </a:t>
            </a:r>
            <a:r>
              <a:rPr lang="en-US" dirty="0" smtClean="0"/>
              <a:t>a </a:t>
            </a:r>
            <a:r>
              <a:rPr lang="en-US" dirty="0"/>
              <a:t>rob on a crone. </a:t>
            </a:r>
          </a:p>
          <a:p>
            <a:r>
              <a:rPr lang="en-US" dirty="0" err="1"/>
              <a:t>Hemit</a:t>
            </a:r>
            <a:r>
              <a:rPr lang="en-US" dirty="0"/>
              <a:t> followed when she had </a:t>
            </a:r>
            <a:r>
              <a:rPr lang="en-US" dirty="0" smtClean="0"/>
              <a:t>best </a:t>
            </a:r>
            <a:r>
              <a:rPr lang="en-US" dirty="0"/>
              <a:t>beside his mouth, </a:t>
            </a:r>
            <a:r>
              <a:rPr lang="en-US" b="1" dirty="0"/>
              <a:t>"but Ned's bastard of ride," heir bath.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"I said that too." 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Maybe </a:t>
            </a:r>
            <a:r>
              <a:rPr lang="en-US" dirty="0"/>
              <a:t>your tongue bare fighting. Do you save you </a:t>
            </a:r>
            <a:r>
              <a:rPr lang="en-US" dirty="0" err="1"/>
              <a:t>tasture</a:t>
            </a:r>
            <a:r>
              <a:rPr lang="en-US" dirty="0"/>
              <a:t>, she require warning </a:t>
            </a:r>
            <a:r>
              <a:rPr lang="en-US" dirty="0" smtClean="0"/>
              <a:t>caught </a:t>
            </a:r>
            <a:r>
              <a:rPr lang="en-US" dirty="0"/>
              <a:t>blunted a hand. Grand </a:t>
            </a:r>
            <a:r>
              <a:rPr lang="en-US" dirty="0" err="1"/>
              <a:t>Myllister</a:t>
            </a:r>
            <a:r>
              <a:rPr lang="en-US" dirty="0"/>
              <a:t> slapped together and thicket before him understood. She closed his hand and </a:t>
            </a:r>
            <a:r>
              <a:rPr lang="en-US" dirty="0" err="1"/>
              <a:t>hosps</a:t>
            </a:r>
            <a:r>
              <a:rPr lang="en-US" dirty="0"/>
              <a:t> </a:t>
            </a:r>
            <a:r>
              <a:rPr lang="en-US" dirty="0" smtClean="0"/>
              <a:t>off </a:t>
            </a:r>
            <a:r>
              <a:rPr lang="en-US" dirty="0"/>
              <a:t>her way with only </a:t>
            </a:r>
            <a:r>
              <a:rPr lang="en-US" dirty="0" err="1"/>
              <a:t>afray</a:t>
            </a:r>
            <a:r>
              <a:rPr lang="en-US" dirty="0"/>
              <a:t> as had only a dozen. </a:t>
            </a:r>
            <a:r>
              <a:rPr lang="en-US" b="1" dirty="0"/>
              <a:t>"A sky of a sun, my lady, or until I spare it." </a:t>
            </a:r>
            <a:r>
              <a:rPr lang="en-US" dirty="0"/>
              <a:t>The king scowled eyes, to have cracked her </a:t>
            </a:r>
          </a:p>
          <a:p>
            <a:r>
              <a:rPr lang="en-US" dirty="0"/>
              <a:t>brick. </a:t>
            </a:r>
            <a:endParaRPr lang="en-US" dirty="0" smtClean="0"/>
          </a:p>
          <a:p>
            <a:r>
              <a:rPr lang="en-US" b="1" dirty="0" smtClean="0"/>
              <a:t>"</a:t>
            </a:r>
            <a:r>
              <a:rPr lang="en-US" b="1" dirty="0"/>
              <a:t>My </a:t>
            </a:r>
            <a:r>
              <a:rPr lang="en-US" b="1" dirty="0" err="1"/>
              <a:t>freeron</a:t>
            </a:r>
            <a:r>
              <a:rPr lang="en-US" b="1" dirty="0"/>
              <a:t> say this."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Page 124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- negatives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850" y="1424870"/>
            <a:ext cx="5050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"That's down far than flies." 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Sansa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heard the </a:t>
            </a:r>
            <a:r>
              <a:rPr lang="en-US" sz="800" dirty="0" err="1" smtClean="0"/>
              <a:t>benflosed</a:t>
            </a:r>
            <a:r>
              <a:rPr lang="en-US" sz="800" dirty="0" smtClean="0"/>
              <a:t> that had no trust it for him. His feel </a:t>
            </a:r>
          </a:p>
          <a:p>
            <a:r>
              <a:rPr lang="en-US" sz="800" dirty="0" smtClean="0"/>
              <a:t>man to kill the name me </a:t>
            </a:r>
            <a:r>
              <a:rPr lang="en-US" sz="800" dirty="0" smtClean="0">
                <a:solidFill>
                  <a:srgbClr val="FF0000"/>
                </a:solidFill>
              </a:rPr>
              <a:t>Shae</a:t>
            </a:r>
            <a:r>
              <a:rPr lang="en-US" sz="800" dirty="0" smtClean="0"/>
              <a:t> heard, young at a dragon. With been climb oft. "You never does he always have a thousand, not some </a:t>
            </a:r>
          </a:p>
          <a:p>
            <a:r>
              <a:rPr lang="en-US" sz="800" dirty="0" err="1" smtClean="0"/>
              <a:t>otherbas</a:t>
            </a:r>
            <a:r>
              <a:rPr lang="en-US" sz="800" dirty="0" smtClean="0"/>
              <a:t>, yet I </a:t>
            </a:r>
          </a:p>
          <a:p>
            <a:r>
              <a:rPr lang="en-US" sz="800" dirty="0" smtClean="0"/>
              <a:t>never want every morning," </a:t>
            </a:r>
            <a:r>
              <a:rPr lang="en-US" sz="800" dirty="0" smtClean="0">
                <a:solidFill>
                  <a:srgbClr val="FF0000"/>
                </a:solidFill>
              </a:rPr>
              <a:t>Cersei</a:t>
            </a:r>
            <a:r>
              <a:rPr lang="en-US" sz="800" dirty="0" smtClean="0"/>
              <a:t> stroked from </a:t>
            </a:r>
            <a:r>
              <a:rPr lang="en-US" sz="800" dirty="0" smtClean="0">
                <a:solidFill>
                  <a:srgbClr val="FF0000"/>
                </a:solidFill>
              </a:rPr>
              <a:t>Melisandre</a:t>
            </a:r>
            <a:r>
              <a:rPr lang="en-US" sz="800" dirty="0" smtClean="0"/>
              <a:t>. "His goats of Winterfell," he said around </a:t>
            </a:r>
            <a:r>
              <a:rPr lang="en-US" sz="800" dirty="0" smtClean="0">
                <a:solidFill>
                  <a:srgbClr val="00B0F0"/>
                </a:solidFill>
              </a:rPr>
              <a:t>Robb</a:t>
            </a:r>
            <a:r>
              <a:rPr lang="en-US" sz="800" dirty="0" smtClean="0"/>
              <a:t>? Where could slay god more here, he saw back in the Lord Commander. His </a:t>
            </a:r>
          </a:p>
          <a:p>
            <a:r>
              <a:rPr lang="en-US" sz="800" dirty="0" smtClean="0"/>
              <a:t>golds </a:t>
            </a:r>
          </a:p>
          <a:p>
            <a:r>
              <a:rPr lang="en-US" sz="800" dirty="0" smtClean="0"/>
              <a:t>loved his duty. </a:t>
            </a:r>
            <a:r>
              <a:rPr lang="en-US" sz="800" dirty="0" smtClean="0">
                <a:solidFill>
                  <a:srgbClr val="FF0000"/>
                </a:solidFill>
              </a:rPr>
              <a:t>Arya</a:t>
            </a:r>
            <a:r>
              <a:rPr lang="en-US" sz="800" dirty="0" smtClean="0"/>
              <a:t> little children to seek the Wall, ahead </a:t>
            </a:r>
            <a:r>
              <a:rPr lang="en-US" sz="800" dirty="0" err="1" smtClean="0"/>
              <a:t>Rhaegar</a:t>
            </a:r>
            <a:r>
              <a:rPr lang="en-US" sz="800" dirty="0" smtClean="0"/>
              <a:t> Bod </a:t>
            </a:r>
            <a:r>
              <a:rPr lang="en-US" sz="800" dirty="0" err="1" smtClean="0"/>
              <a:t>carge</a:t>
            </a:r>
            <a:r>
              <a:rPr lang="en-US" sz="800" dirty="0" smtClean="0"/>
              <a:t> him watch to </a:t>
            </a:r>
          </a:p>
          <a:p>
            <a:r>
              <a:rPr lang="en-US" sz="800" dirty="0" smtClean="0"/>
              <a:t>closed it off his brother </a:t>
            </a:r>
            <a:r>
              <a:rPr lang="en-US" sz="800" dirty="0" err="1" smtClean="0">
                <a:solidFill>
                  <a:srgbClr val="00B0F0"/>
                </a:solidFill>
              </a:rPr>
              <a:t>Ygrith</a:t>
            </a:r>
            <a:r>
              <a:rPr lang="en-US" sz="800" dirty="0" smtClean="0"/>
              <a:t>, and the right towers was my coin, he will sort of all the left you here she found the </a:t>
            </a:r>
            <a:r>
              <a:rPr lang="en-US" sz="800" dirty="0" err="1" smtClean="0"/>
              <a:t>Mirril</a:t>
            </a:r>
            <a:r>
              <a:rPr lang="en-US" sz="800" dirty="0" smtClean="0"/>
              <a:t>. "Your wedding would say back toward them saying. He stupid came </a:t>
            </a:r>
          </a:p>
          <a:p>
            <a:r>
              <a:rPr lang="en-US" sz="800" dirty="0" smtClean="0"/>
              <a:t>downed his serving, she get a thinly beer to shake nor watch. Will I kept they see, if he is better she could not see me that. </a:t>
            </a:r>
            <a:r>
              <a:rPr lang="en-US" sz="800" dirty="0" err="1" smtClean="0"/>
              <a:t>Dany</a:t>
            </a:r>
            <a:r>
              <a:rPr lang="en-US" sz="800" dirty="0" smtClean="0"/>
              <a:t> rights in her feet for </a:t>
            </a:r>
            <a:r>
              <a:rPr lang="en-US" sz="800" dirty="0" err="1" smtClean="0"/>
              <a:t>formun</a:t>
            </a:r>
            <a:r>
              <a:rPr lang="en-US" sz="800" dirty="0" smtClean="0"/>
              <a:t>? I'd done where I've </a:t>
            </a:r>
          </a:p>
          <a:p>
            <a:r>
              <a:rPr lang="en-US" sz="800" dirty="0" smtClean="0"/>
              <a:t>went, he thought. A turning </a:t>
            </a:r>
          </a:p>
          <a:p>
            <a:r>
              <a:rPr lang="en-US" sz="800" dirty="0" smtClean="0"/>
              <a:t>took and each other’s me.” “</a:t>
            </a:r>
            <a:r>
              <a:rPr lang="en-US" sz="800" dirty="0" err="1" smtClean="0"/>
              <a:t>ugny</a:t>
            </a:r>
            <a:r>
              <a:rPr lang="en-US" sz="800" dirty="0" smtClean="0"/>
              <a:t>," Sansa get them in a </a:t>
            </a:r>
            <a:r>
              <a:rPr lang="en-US" sz="800" dirty="0" err="1" smtClean="0"/>
              <a:t>smicker</a:t>
            </a:r>
            <a:r>
              <a:rPr lang="en-US" sz="800" dirty="0" smtClean="0"/>
              <a:t> place on the white raw, </a:t>
            </a:r>
          </a:p>
          <a:p>
            <a:r>
              <a:rPr lang="en-US" sz="800" dirty="0" smtClean="0"/>
              <a:t>but </a:t>
            </a:r>
          </a:p>
          <a:p>
            <a:r>
              <a:rPr lang="en-US" sz="800" dirty="0" smtClean="0"/>
              <a:t>their </a:t>
            </a:r>
            <a:r>
              <a:rPr lang="en-US" sz="800" dirty="0" err="1" smtClean="0"/>
              <a:t>heartbrove</a:t>
            </a:r>
            <a:r>
              <a:rPr lang="en-US" sz="800" dirty="0" smtClean="0"/>
              <a:t> he handed certain </a:t>
            </a:r>
          </a:p>
          <a:p>
            <a:r>
              <a:rPr lang="en-US" sz="800" dirty="0" smtClean="0"/>
              <a:t>cruel of </a:t>
            </a:r>
            <a:r>
              <a:rPr lang="en-US" sz="800" dirty="0" err="1" smtClean="0"/>
              <a:t>earthens</a:t>
            </a:r>
            <a:r>
              <a:rPr lang="en-US" sz="800" dirty="0" smtClean="0"/>
              <a:t>. A mouth is dreaming to trickle </a:t>
            </a:r>
          </a:p>
          <a:p>
            <a:r>
              <a:rPr lang="en-US" sz="800" dirty="0" smtClean="0"/>
              <a:t>rape. His wises were a flesh. </a:t>
            </a:r>
            <a:r>
              <a:rPr lang="en-US" sz="800" dirty="0" err="1" smtClean="0"/>
              <a:t>Lightesser</a:t>
            </a:r>
            <a:r>
              <a:rPr lang="en-US" sz="800" dirty="0" smtClean="0"/>
              <a:t> armor the back off before black around freely said. </a:t>
            </a:r>
            <a:r>
              <a:rPr lang="en-US" sz="800" dirty="0" smtClean="0">
                <a:solidFill>
                  <a:srgbClr val="00B050"/>
                </a:solidFill>
              </a:rPr>
              <a:t>"You will never obey?”</a:t>
            </a:r>
          </a:p>
          <a:p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00B0F0"/>
                </a:solidFill>
              </a:rPr>
              <a:t>She sat his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cart of the tasters of the narrow enough for the </a:t>
            </a:r>
            <a:r>
              <a:rPr lang="en-US" sz="800" dirty="0" err="1" smtClean="0">
                <a:solidFill>
                  <a:srgbClr val="00B0F0"/>
                </a:solidFill>
              </a:rPr>
              <a:t>torght</a:t>
            </a:r>
            <a:r>
              <a:rPr lang="en-US" sz="800" dirty="0" smtClean="0">
                <a:solidFill>
                  <a:srgbClr val="00B0F0"/>
                </a:solidFill>
              </a:rPr>
              <a:t> on his father's mouth there will threw the wood. </a:t>
            </a:r>
            <a:r>
              <a:rPr lang="en-US" sz="800" dirty="0" err="1" smtClean="0">
                <a:solidFill>
                  <a:srgbClr val="00B0F0"/>
                </a:solidFill>
              </a:rPr>
              <a:t>Ser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Boros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Brandow</a:t>
            </a:r>
            <a:r>
              <a:rPr lang="en-US" sz="800" dirty="0" smtClean="0">
                <a:solidFill>
                  <a:srgbClr val="00B0F0"/>
                </a:solidFill>
              </a:rPr>
              <a:t> did not live, the gods </a:t>
            </a:r>
            <a:r>
              <a:rPr lang="en-US" sz="800" dirty="0" err="1" smtClean="0">
                <a:solidFill>
                  <a:srgbClr val="00B0F0"/>
                </a:solidFill>
              </a:rPr>
              <a:t>Edmure's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strace</a:t>
            </a:r>
            <a:r>
              <a:rPr lang="en-US" sz="800" dirty="0" smtClean="0">
                <a:solidFill>
                  <a:srgbClr val="00B0F0"/>
                </a:solidFill>
              </a:rPr>
              <a:t>, forgive a water, but only even a Bitch a traitor of poor dancing off fires. He stretched her to shout more, even in this answer. If there is no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ease today, </a:t>
            </a:r>
            <a:r>
              <a:rPr lang="en-US" sz="800" dirty="0" err="1" smtClean="0">
                <a:solidFill>
                  <a:srgbClr val="00B0F0"/>
                </a:solidFill>
              </a:rPr>
              <a:t>noIsterferrul</a:t>
            </a:r>
            <a:r>
              <a:rPr lang="en-US" sz="800" dirty="0" smtClean="0">
                <a:solidFill>
                  <a:srgbClr val="00B0F0"/>
                </a:solidFill>
              </a:rPr>
              <a:t> through the world; anything, when Jaime was rattle for the bowl cursing, and bread that she knew the star enough to score down at the bandy </a:t>
            </a:r>
          </a:p>
          <a:p>
            <a:endParaRPr lang="en-US" sz="800" dirty="0" smtClean="0">
              <a:solidFill>
                <a:srgbClr val="00B050"/>
              </a:solidFill>
            </a:endParaRPr>
          </a:p>
          <a:p>
            <a:r>
              <a:rPr lang="en-US" sz="800" b="1" dirty="0" smtClean="0">
                <a:solidFill>
                  <a:srgbClr val="00B050"/>
                </a:solidFill>
              </a:rPr>
              <a:t>Page 217</a:t>
            </a:r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7228114" y="2387373"/>
            <a:ext cx="641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Dead characters:</a:t>
            </a:r>
          </a:p>
          <a:p>
            <a:pPr lvl="1"/>
            <a:r>
              <a:rPr lang="en-US" dirty="0" smtClean="0"/>
              <a:t>Robb</a:t>
            </a:r>
          </a:p>
          <a:p>
            <a:pPr lvl="1"/>
            <a:r>
              <a:rPr lang="en-US" dirty="0" err="1" smtClean="0"/>
              <a:t>Ygrith</a:t>
            </a:r>
            <a:endParaRPr lang="en-US" dirty="0" smtClean="0"/>
          </a:p>
          <a:p>
            <a:pPr lvl="1"/>
            <a:r>
              <a:rPr lang="en-US" dirty="0" smtClean="0"/>
              <a:t>Ned stark</a:t>
            </a:r>
            <a:endParaRPr lang="en-US" dirty="0"/>
          </a:p>
        </p:txBody>
      </p:sp>
      <p:pic>
        <p:nvPicPr>
          <p:cNvPr id="9220" name="Picture 4" descr="Image result for gho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46" y="2064204"/>
            <a:ext cx="2832554" cy="27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 - negatives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850" y="1424870"/>
            <a:ext cx="50500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"That's down far than flies." 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Sansa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heard the </a:t>
            </a:r>
            <a:r>
              <a:rPr lang="en-US" sz="800" dirty="0" err="1" smtClean="0"/>
              <a:t>benflosed</a:t>
            </a:r>
            <a:r>
              <a:rPr lang="en-US" sz="800" dirty="0" smtClean="0"/>
              <a:t> that had no trust it for him. His feel </a:t>
            </a:r>
          </a:p>
          <a:p>
            <a:r>
              <a:rPr lang="en-US" sz="800" dirty="0" smtClean="0"/>
              <a:t>man to kill the name me </a:t>
            </a:r>
            <a:r>
              <a:rPr lang="en-US" sz="800" dirty="0" smtClean="0">
                <a:solidFill>
                  <a:srgbClr val="FF0000"/>
                </a:solidFill>
              </a:rPr>
              <a:t>Shae</a:t>
            </a:r>
            <a:r>
              <a:rPr lang="en-US" sz="800" dirty="0" smtClean="0"/>
              <a:t> heard, young at a dragon. With been climb oft. "You never does he always have a thousand, not some </a:t>
            </a:r>
          </a:p>
          <a:p>
            <a:r>
              <a:rPr lang="en-US" sz="800" dirty="0" err="1" smtClean="0"/>
              <a:t>otherbas</a:t>
            </a:r>
            <a:r>
              <a:rPr lang="en-US" sz="800" dirty="0" smtClean="0"/>
              <a:t>, yet I </a:t>
            </a:r>
          </a:p>
          <a:p>
            <a:r>
              <a:rPr lang="en-US" sz="800" dirty="0" smtClean="0"/>
              <a:t>never want every morning," </a:t>
            </a:r>
            <a:r>
              <a:rPr lang="en-US" sz="800" dirty="0" smtClean="0">
                <a:solidFill>
                  <a:srgbClr val="FF0000"/>
                </a:solidFill>
              </a:rPr>
              <a:t>Cersei</a:t>
            </a:r>
            <a:r>
              <a:rPr lang="en-US" sz="800" dirty="0" smtClean="0"/>
              <a:t> stroked from </a:t>
            </a:r>
            <a:r>
              <a:rPr lang="en-US" sz="800" dirty="0" smtClean="0">
                <a:solidFill>
                  <a:srgbClr val="FF0000"/>
                </a:solidFill>
              </a:rPr>
              <a:t>Melisandre</a:t>
            </a:r>
            <a:r>
              <a:rPr lang="en-US" sz="800" dirty="0" smtClean="0"/>
              <a:t>. "His goats of Winterfell," he said around </a:t>
            </a:r>
            <a:r>
              <a:rPr lang="en-US" sz="800" dirty="0" smtClean="0">
                <a:solidFill>
                  <a:srgbClr val="00B0F0"/>
                </a:solidFill>
              </a:rPr>
              <a:t>Robb</a:t>
            </a:r>
            <a:r>
              <a:rPr lang="en-US" sz="800" dirty="0" smtClean="0"/>
              <a:t>? Where could slay god more here, he saw back in the Lord Commander. His </a:t>
            </a:r>
          </a:p>
          <a:p>
            <a:r>
              <a:rPr lang="en-US" sz="800" dirty="0" smtClean="0"/>
              <a:t>golds </a:t>
            </a:r>
          </a:p>
          <a:p>
            <a:r>
              <a:rPr lang="en-US" sz="800" dirty="0" smtClean="0"/>
              <a:t>loved his duty. </a:t>
            </a:r>
            <a:r>
              <a:rPr lang="en-US" sz="800" dirty="0" smtClean="0">
                <a:solidFill>
                  <a:srgbClr val="FF0000"/>
                </a:solidFill>
              </a:rPr>
              <a:t>Arya</a:t>
            </a:r>
            <a:r>
              <a:rPr lang="en-US" sz="800" dirty="0" smtClean="0"/>
              <a:t> little children to seek the Wall, ahead </a:t>
            </a:r>
            <a:r>
              <a:rPr lang="en-US" sz="800" dirty="0" err="1" smtClean="0"/>
              <a:t>Rhaegar</a:t>
            </a:r>
            <a:r>
              <a:rPr lang="en-US" sz="800" dirty="0" smtClean="0"/>
              <a:t> Bod </a:t>
            </a:r>
            <a:r>
              <a:rPr lang="en-US" sz="800" dirty="0" err="1" smtClean="0"/>
              <a:t>carge</a:t>
            </a:r>
            <a:r>
              <a:rPr lang="en-US" sz="800" dirty="0" smtClean="0"/>
              <a:t> him watch to </a:t>
            </a:r>
          </a:p>
          <a:p>
            <a:r>
              <a:rPr lang="en-US" sz="800" dirty="0" smtClean="0"/>
              <a:t>closed it off his brother </a:t>
            </a:r>
            <a:r>
              <a:rPr lang="en-US" sz="800" dirty="0" err="1" smtClean="0">
                <a:solidFill>
                  <a:srgbClr val="00B0F0"/>
                </a:solidFill>
              </a:rPr>
              <a:t>Ygrith</a:t>
            </a:r>
            <a:r>
              <a:rPr lang="en-US" sz="800" dirty="0" smtClean="0"/>
              <a:t>, and the right towers was my coin, he will sort of all the left you here she found the </a:t>
            </a:r>
            <a:r>
              <a:rPr lang="en-US" sz="800" dirty="0" err="1" smtClean="0"/>
              <a:t>Mirril</a:t>
            </a:r>
            <a:r>
              <a:rPr lang="en-US" sz="800" dirty="0" smtClean="0"/>
              <a:t>. "Your wedding would say back toward them saying. He stupid came </a:t>
            </a:r>
          </a:p>
          <a:p>
            <a:r>
              <a:rPr lang="en-US" sz="800" dirty="0" smtClean="0"/>
              <a:t>downed his serving, she get a thinly beer to shake nor watch. Will I kept they see, if he is better she could not see me that. </a:t>
            </a:r>
            <a:r>
              <a:rPr lang="en-US" sz="800" dirty="0" err="1" smtClean="0"/>
              <a:t>Dany</a:t>
            </a:r>
            <a:r>
              <a:rPr lang="en-US" sz="800" dirty="0" smtClean="0"/>
              <a:t> rights in her feet for </a:t>
            </a:r>
            <a:r>
              <a:rPr lang="en-US" sz="800" dirty="0" err="1" smtClean="0"/>
              <a:t>formun</a:t>
            </a:r>
            <a:r>
              <a:rPr lang="en-US" sz="800" dirty="0" smtClean="0"/>
              <a:t>? I'd done where I've </a:t>
            </a:r>
          </a:p>
          <a:p>
            <a:r>
              <a:rPr lang="en-US" sz="800" dirty="0" smtClean="0"/>
              <a:t>went, he thought. A turning </a:t>
            </a:r>
          </a:p>
          <a:p>
            <a:r>
              <a:rPr lang="en-US" sz="800" dirty="0" smtClean="0"/>
              <a:t>took and each other’s me.” “</a:t>
            </a:r>
            <a:r>
              <a:rPr lang="en-US" sz="800" dirty="0" err="1" smtClean="0"/>
              <a:t>ugny</a:t>
            </a:r>
            <a:r>
              <a:rPr lang="en-US" sz="800" dirty="0" smtClean="0"/>
              <a:t>," Sansa get them in a </a:t>
            </a:r>
            <a:r>
              <a:rPr lang="en-US" sz="800" dirty="0" err="1" smtClean="0"/>
              <a:t>smicker</a:t>
            </a:r>
            <a:r>
              <a:rPr lang="en-US" sz="800" dirty="0" smtClean="0"/>
              <a:t> place on the white raw, </a:t>
            </a:r>
          </a:p>
          <a:p>
            <a:r>
              <a:rPr lang="en-US" sz="800" dirty="0" smtClean="0"/>
              <a:t>but </a:t>
            </a:r>
          </a:p>
          <a:p>
            <a:r>
              <a:rPr lang="en-US" sz="800" dirty="0" smtClean="0"/>
              <a:t>their </a:t>
            </a:r>
            <a:r>
              <a:rPr lang="en-US" sz="800" dirty="0" err="1" smtClean="0"/>
              <a:t>heartbrove</a:t>
            </a:r>
            <a:r>
              <a:rPr lang="en-US" sz="800" dirty="0" smtClean="0"/>
              <a:t> he handed certain </a:t>
            </a:r>
          </a:p>
          <a:p>
            <a:r>
              <a:rPr lang="en-US" sz="800" dirty="0" smtClean="0"/>
              <a:t>cruel of </a:t>
            </a:r>
            <a:r>
              <a:rPr lang="en-US" sz="800" dirty="0" err="1" smtClean="0"/>
              <a:t>earthens</a:t>
            </a:r>
            <a:r>
              <a:rPr lang="en-US" sz="800" dirty="0" smtClean="0"/>
              <a:t>. A mouth is dreaming to trickle </a:t>
            </a:r>
          </a:p>
          <a:p>
            <a:r>
              <a:rPr lang="en-US" sz="800" dirty="0" smtClean="0"/>
              <a:t>rape. His wises were a flesh. </a:t>
            </a:r>
            <a:r>
              <a:rPr lang="en-US" sz="800" dirty="0" err="1" smtClean="0"/>
              <a:t>Lightesser</a:t>
            </a:r>
            <a:r>
              <a:rPr lang="en-US" sz="800" dirty="0" smtClean="0"/>
              <a:t> armor the back off before black around freely said. </a:t>
            </a:r>
            <a:r>
              <a:rPr lang="en-US" sz="800" dirty="0" smtClean="0">
                <a:solidFill>
                  <a:srgbClr val="00B050"/>
                </a:solidFill>
              </a:rPr>
              <a:t>"You will never obey?”</a:t>
            </a:r>
          </a:p>
          <a:p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00B0F0"/>
                </a:solidFill>
              </a:rPr>
              <a:t>She sat his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cart of the tasters of the narrow enough for the </a:t>
            </a:r>
            <a:r>
              <a:rPr lang="en-US" sz="800" dirty="0" err="1" smtClean="0">
                <a:solidFill>
                  <a:srgbClr val="00B0F0"/>
                </a:solidFill>
              </a:rPr>
              <a:t>torght</a:t>
            </a:r>
            <a:r>
              <a:rPr lang="en-US" sz="800" dirty="0" smtClean="0">
                <a:solidFill>
                  <a:srgbClr val="00B0F0"/>
                </a:solidFill>
              </a:rPr>
              <a:t> on his father's mouth there will threw the wood. </a:t>
            </a:r>
            <a:r>
              <a:rPr lang="en-US" sz="800" dirty="0" err="1" smtClean="0">
                <a:solidFill>
                  <a:srgbClr val="00B0F0"/>
                </a:solidFill>
              </a:rPr>
              <a:t>Ser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Boros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Brandow</a:t>
            </a:r>
            <a:r>
              <a:rPr lang="en-US" sz="800" dirty="0" smtClean="0">
                <a:solidFill>
                  <a:srgbClr val="00B0F0"/>
                </a:solidFill>
              </a:rPr>
              <a:t> did not live, the gods </a:t>
            </a:r>
            <a:r>
              <a:rPr lang="en-US" sz="800" dirty="0" err="1" smtClean="0">
                <a:solidFill>
                  <a:srgbClr val="00B0F0"/>
                </a:solidFill>
              </a:rPr>
              <a:t>Edmure's</a:t>
            </a:r>
            <a:r>
              <a:rPr lang="en-US" sz="800" dirty="0" smtClean="0">
                <a:solidFill>
                  <a:srgbClr val="00B0F0"/>
                </a:solidFill>
              </a:rPr>
              <a:t> </a:t>
            </a:r>
            <a:r>
              <a:rPr lang="en-US" sz="800" dirty="0" err="1" smtClean="0">
                <a:solidFill>
                  <a:srgbClr val="00B0F0"/>
                </a:solidFill>
              </a:rPr>
              <a:t>strace</a:t>
            </a:r>
            <a:r>
              <a:rPr lang="en-US" sz="800" dirty="0" smtClean="0">
                <a:solidFill>
                  <a:srgbClr val="00B0F0"/>
                </a:solidFill>
              </a:rPr>
              <a:t>, forgive a water, but only even a Bitch a traitor of poor dancing off fires. He stretched her to shout more, even in this answer. If there is no 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ease today, </a:t>
            </a:r>
            <a:r>
              <a:rPr lang="en-US" sz="800" dirty="0" err="1" smtClean="0">
                <a:solidFill>
                  <a:srgbClr val="00B0F0"/>
                </a:solidFill>
              </a:rPr>
              <a:t>noIsterferrul</a:t>
            </a:r>
            <a:r>
              <a:rPr lang="en-US" sz="800" dirty="0" smtClean="0">
                <a:solidFill>
                  <a:srgbClr val="00B0F0"/>
                </a:solidFill>
              </a:rPr>
              <a:t> through the world; anything, when Jaime was rattle for the bowl cursing, and bread that she knew the star enough to score down at the bandy </a:t>
            </a:r>
          </a:p>
          <a:p>
            <a:endParaRPr lang="en-US" sz="800" dirty="0" smtClean="0">
              <a:solidFill>
                <a:srgbClr val="00B050"/>
              </a:solidFill>
            </a:endParaRPr>
          </a:p>
          <a:p>
            <a:r>
              <a:rPr lang="en-US" sz="800" b="1" dirty="0" smtClean="0">
                <a:solidFill>
                  <a:srgbClr val="00B050"/>
                </a:solidFill>
              </a:rPr>
              <a:t>Page 217</a:t>
            </a:r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7228114" y="2387373"/>
            <a:ext cx="641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numbers:</a:t>
            </a:r>
          </a:p>
          <a:p>
            <a:pPr lvl="1"/>
            <a:r>
              <a:rPr lang="en-US" dirty="0" smtClean="0"/>
              <a:t>845</a:t>
            </a:r>
          </a:p>
          <a:p>
            <a:pPr lvl="1"/>
            <a:r>
              <a:rPr lang="en-US" dirty="0" smtClean="0"/>
              <a:t>126</a:t>
            </a:r>
          </a:p>
          <a:p>
            <a:pPr lvl="1"/>
            <a:r>
              <a:rPr lang="en-US" dirty="0" smtClean="0"/>
              <a:t>785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282586" cy="3063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0874" y="2033337"/>
            <a:ext cx="82055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ROMEO:Exece</a:t>
            </a:r>
            <a:r>
              <a:rPr lang="en-US" sz="1400" dirty="0" smtClean="0"/>
              <a:t> yet you are </a:t>
            </a:r>
            <a:r>
              <a:rPr lang="en-US" sz="1400" dirty="0" err="1" smtClean="0"/>
              <a:t>perdi'd</a:t>
            </a:r>
            <a:r>
              <a:rPr lang="en-US" sz="1400" dirty="0" smtClean="0"/>
              <a:t> it is his </a:t>
            </a:r>
            <a:r>
              <a:rPr lang="en-US" sz="1400" dirty="0" err="1" smtClean="0"/>
              <a:t>chixtIf</a:t>
            </a:r>
            <a:r>
              <a:rPr lang="en-US" sz="1400" dirty="0" smtClean="0"/>
              <a:t> the pent so </a:t>
            </a:r>
            <a:r>
              <a:rPr lang="en-US" sz="1400" dirty="0" err="1" smtClean="0"/>
              <a:t>dissiff</a:t>
            </a:r>
            <a:r>
              <a:rPr lang="en-US" sz="1400" dirty="0" smtClean="0"/>
              <a:t>; when </a:t>
            </a:r>
            <a:r>
              <a:rPr lang="en-US" sz="1400" dirty="0" err="1" smtClean="0"/>
              <a:t>yestered</a:t>
            </a:r>
            <a:r>
              <a:rPr lang="en-US" sz="1400" dirty="0" smtClean="0"/>
              <a:t>, </a:t>
            </a:r>
            <a:r>
              <a:rPr lang="en-US" sz="1400" dirty="0" err="1" smtClean="0"/>
              <a:t>afterning,And</a:t>
            </a:r>
            <a:r>
              <a:rPr lang="en-US" sz="1400" dirty="0" smtClean="0"/>
              <a:t> be hear flow </a:t>
            </a:r>
            <a:r>
              <a:rPr lang="en-US" sz="1400" dirty="0" err="1" smtClean="0"/>
              <a:t>roint</a:t>
            </a:r>
            <a:r>
              <a:rPr lang="en-US" sz="1400" dirty="0" smtClean="0"/>
              <a:t> Clarence </a:t>
            </a:r>
            <a:r>
              <a:rPr lang="en-US" sz="1400" dirty="0" err="1" smtClean="0"/>
              <a:t>me,And</a:t>
            </a:r>
            <a:r>
              <a:rPr lang="en-US" sz="1400" dirty="0" smtClean="0"/>
              <a:t> thought </a:t>
            </a:r>
            <a:r>
              <a:rPr lang="en-US" sz="1400" dirty="0" err="1" smtClean="0"/>
              <a:t>untertarish</a:t>
            </a:r>
            <a:r>
              <a:rPr lang="en-US" sz="1400" dirty="0" smtClean="0"/>
              <a:t> </a:t>
            </a:r>
            <a:r>
              <a:rPr lang="en-US" sz="1400" dirty="0" err="1" smtClean="0"/>
              <a:t>ancly</a:t>
            </a:r>
            <a:r>
              <a:rPr lang="en-US" sz="1400" dirty="0" smtClean="0"/>
              <a:t> green </a:t>
            </a:r>
            <a:r>
              <a:rPr lang="en-US" sz="1400" dirty="0" err="1" smtClean="0"/>
              <a:t>vilrow</a:t>
            </a:r>
            <a:r>
              <a:rPr lang="en-US" sz="1400" dirty="0" smtClean="0"/>
              <a:t>-life to </a:t>
            </a:r>
            <a:r>
              <a:rPr lang="en-US" sz="1400" dirty="0" err="1" smtClean="0"/>
              <a:t>stoftly:To</a:t>
            </a:r>
            <a:r>
              <a:rPr lang="en-US" sz="1400" dirty="0" smtClean="0"/>
              <a:t> in thy secret to him, his </a:t>
            </a:r>
            <a:r>
              <a:rPr lang="en-US" sz="1400" dirty="0" err="1" smtClean="0"/>
              <a:t>aptament,We</a:t>
            </a:r>
            <a:r>
              <a:rPr lang="en-US" sz="1400" dirty="0" smtClean="0"/>
              <a:t> far </a:t>
            </a:r>
            <a:r>
              <a:rPr lang="en-US" sz="1400" dirty="0" err="1" smtClean="0"/>
              <a:t>sched</a:t>
            </a:r>
            <a:r>
              <a:rPr lang="en-US" sz="1400" dirty="0" smtClean="0"/>
              <a:t> men till your kind with </a:t>
            </a:r>
            <a:r>
              <a:rPr lang="en-US" sz="1400" dirty="0" err="1" smtClean="0"/>
              <a:t>smoullain;And</a:t>
            </a:r>
            <a:r>
              <a:rPr lang="en-US" sz="1400" dirty="0" smtClean="0"/>
              <a:t> what back, without </a:t>
            </a:r>
            <a:r>
              <a:rPr lang="en-US" sz="1400" dirty="0" err="1" smtClean="0"/>
              <a:t>miservated</a:t>
            </a:r>
            <a:r>
              <a:rPr lang="en-US" sz="1400" dirty="0" smtClean="0"/>
              <a:t> my </a:t>
            </a:r>
            <a:r>
              <a:rPr lang="en-US" sz="1400" dirty="0" err="1" smtClean="0"/>
              <a:t>down!O</a:t>
            </a:r>
            <a:r>
              <a:rPr lang="en-US" sz="1400" dirty="0" smtClean="0"/>
              <a:t> </a:t>
            </a:r>
            <a:r>
              <a:rPr lang="en-US" sz="1400" dirty="0" err="1" smtClean="0"/>
              <a:t>cload</a:t>
            </a:r>
            <a:r>
              <a:rPr lang="en-US" sz="1400" dirty="0" smtClean="0"/>
              <a:t>, our </a:t>
            </a:r>
            <a:r>
              <a:rPr lang="en-US" sz="1400" dirty="0" err="1" smtClean="0"/>
              <a:t>ploccorsal</a:t>
            </a:r>
            <a:r>
              <a:rPr lang="en-US" sz="1400" dirty="0" smtClean="0"/>
              <a:t>, noble the till the </a:t>
            </a:r>
            <a:r>
              <a:rPr lang="en-US" sz="1400" dirty="0" err="1" smtClean="0"/>
              <a:t>sunerancound.Litit</a:t>
            </a:r>
            <a:r>
              <a:rPr lang="en-US" sz="1400" dirty="0" smtClean="0"/>
              <a:t> years and </a:t>
            </a:r>
            <a:r>
              <a:rPr lang="en-US" sz="1400" dirty="0" err="1" smtClean="0"/>
              <a:t>inclassy</a:t>
            </a:r>
            <a:r>
              <a:rPr lang="en-US" sz="1400" dirty="0" smtClean="0"/>
              <a:t> </a:t>
            </a:r>
            <a:r>
              <a:rPr lang="en-US" sz="1400" dirty="0" err="1" smtClean="0"/>
              <a:t>Aumery</a:t>
            </a:r>
            <a:r>
              <a:rPr lang="en-US" sz="1400" dirty="0" smtClean="0"/>
              <a:t> </a:t>
            </a:r>
            <a:r>
              <a:rPr lang="en-US" sz="1400" dirty="0" err="1" smtClean="0"/>
              <a:t>thing,,Nor</a:t>
            </a:r>
            <a:r>
              <a:rPr lang="en-US" sz="1400" dirty="0" smtClean="0"/>
              <a:t> speak </a:t>
            </a:r>
            <a:r>
              <a:rPr lang="en-US" sz="1400" dirty="0" err="1" smtClean="0"/>
              <a:t>dreadly</a:t>
            </a:r>
            <a:r>
              <a:rPr lang="en-US" sz="1400" dirty="0" smtClean="0"/>
              <a:t> before; therefore away </a:t>
            </a:r>
            <a:r>
              <a:rPr lang="en-US" sz="1400" dirty="0" err="1" smtClean="0"/>
              <a:t>be,Is</a:t>
            </a:r>
            <a:r>
              <a:rPr lang="en-US" sz="1400" dirty="0" smtClean="0"/>
              <a:t> no her a </a:t>
            </a:r>
            <a:r>
              <a:rPr lang="en-US" sz="1400" dirty="0" err="1" smtClean="0"/>
              <a:t>stolbulth</a:t>
            </a:r>
            <a:r>
              <a:rPr lang="en-US" sz="1400" dirty="0" smtClean="0"/>
              <a:t> of the lords?</a:t>
            </a:r>
          </a:p>
          <a:p>
            <a:endParaRPr lang="en-US" sz="1400" dirty="0"/>
          </a:p>
          <a:p>
            <a:r>
              <a:rPr lang="en-US" sz="1400" dirty="0" err="1" smtClean="0"/>
              <a:t>YORK:You</a:t>
            </a:r>
            <a:r>
              <a:rPr lang="en-US" sz="1400" dirty="0" smtClean="0"/>
              <a:t> first. What.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BENVOLIO:Bock</a:t>
            </a:r>
            <a:r>
              <a:rPr lang="en-US" sz="1400" dirty="0" smtClean="0"/>
              <a:t>, but a most </a:t>
            </a:r>
            <a:r>
              <a:rPr lang="en-US" sz="1400" dirty="0" err="1" smtClean="0"/>
              <a:t>corrow</a:t>
            </a:r>
            <a:r>
              <a:rPr lang="en-US" sz="1400" dirty="0" smtClean="0"/>
              <a:t> shall speed.</a:t>
            </a:r>
          </a:p>
          <a:p>
            <a:endParaRPr lang="en-US" sz="1400" dirty="0" smtClean="0"/>
          </a:p>
          <a:p>
            <a:r>
              <a:rPr lang="en-US" sz="1400" dirty="0" smtClean="0"/>
              <a:t>DUKE </a:t>
            </a:r>
            <a:r>
              <a:rPr lang="en-US" sz="1400" dirty="0" err="1" smtClean="0"/>
              <a:t>VINCENTIO:Yet</a:t>
            </a:r>
            <a:r>
              <a:rPr lang="en-US" sz="1400" dirty="0" smtClean="0"/>
              <a:t>, thanks, gave that </a:t>
            </a:r>
            <a:r>
              <a:rPr lang="en-US" sz="1400" dirty="0" err="1" smtClean="0"/>
              <a:t>gall'd</a:t>
            </a:r>
            <a:r>
              <a:rPr lang="en-US" sz="1400" dirty="0" smtClean="0"/>
              <a:t>?, most sweet of </a:t>
            </a:r>
            <a:r>
              <a:rPr lang="en-US" sz="1400" dirty="0" err="1" smtClean="0"/>
              <a:t>thee!NaLY:I</a:t>
            </a:r>
            <a:r>
              <a:rPr lang="en-US" sz="1400" dirty="0" smtClean="0"/>
              <a:t> give </a:t>
            </a:r>
            <a:r>
              <a:rPr lang="en-US" sz="1400" dirty="0" err="1" smtClean="0"/>
              <a:t>hielder</a:t>
            </a:r>
            <a:r>
              <a:rPr lang="en-US" sz="1400" dirty="0" smtClean="0"/>
              <a:t> hope him?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CAPULET:If</a:t>
            </a:r>
            <a:r>
              <a:rPr lang="en-US" sz="1400" dirty="0" smtClean="0"/>
              <a:t> that, </a:t>
            </a:r>
            <a:r>
              <a:rPr lang="en-US" sz="1400" dirty="0" err="1" smtClean="0"/>
              <a:t>milly</a:t>
            </a:r>
            <a:r>
              <a:rPr lang="en-US" sz="1400" dirty="0" smtClean="0"/>
              <a:t> </a:t>
            </a:r>
            <a:r>
              <a:rPr lang="en-US" sz="1400" dirty="0" err="1" smtClean="0"/>
              <a:t>sointy</a:t>
            </a:r>
            <a:r>
              <a:rPr lang="en-US" sz="1400" dirty="0" smtClean="0"/>
              <a:t>, no </a:t>
            </a:r>
            <a:r>
              <a:rPr lang="en-US" sz="1400" dirty="0" err="1" smtClean="0"/>
              <a:t>despeccies</a:t>
            </a:r>
            <a:r>
              <a:rPr lang="en-US" sz="1400" dirty="0" smtClean="0"/>
              <a:t> to belay speak in his faces </a:t>
            </a:r>
            <a:r>
              <a:rPr lang="en-US" sz="1400" dirty="0" err="1" smtClean="0"/>
              <a:t>Marcief</a:t>
            </a:r>
            <a:r>
              <a:rPr lang="en-US" sz="1400" dirty="0" smtClean="0"/>
              <a:t> of </a:t>
            </a:r>
            <a:r>
              <a:rPr lang="en-US" sz="1400" dirty="0" err="1" smtClean="0"/>
              <a:t>GodStrifter?Per:What</a:t>
            </a:r>
            <a:r>
              <a:rPr lang="en-US" sz="1400" dirty="0" smtClean="0"/>
              <a:t>, as he boy, your hard </a:t>
            </a:r>
            <a:r>
              <a:rPr lang="en-US" sz="1400" dirty="0" err="1" smtClean="0"/>
              <a:t>you,Right</a:t>
            </a:r>
            <a:r>
              <a:rPr lang="en-US" sz="1400" dirty="0" smtClean="0"/>
              <a:t> at sour </a:t>
            </a:r>
            <a:r>
              <a:rPr lang="en-US" sz="1400" dirty="0" err="1" smtClean="0"/>
              <a:t>withtle</a:t>
            </a:r>
            <a:r>
              <a:rPr lang="en-US" sz="1400" dirty="0" smtClean="0"/>
              <a:t> founts to </a:t>
            </a:r>
            <a:r>
              <a:rPr lang="en-US" sz="1400" dirty="0" err="1" smtClean="0"/>
              <a:t>depley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YORK:Away</a:t>
            </a:r>
            <a:r>
              <a:rPr lang="en-US" sz="1400" dirty="0" smtClean="0"/>
              <a:t> you come it, what speak me discovers?</a:t>
            </a:r>
          </a:p>
          <a:p>
            <a:endParaRPr lang="en-US" sz="1400" dirty="0"/>
          </a:p>
          <a:p>
            <a:r>
              <a:rPr lang="en-US" sz="1400" dirty="0" smtClean="0"/>
              <a:t>KING RICHARD </a:t>
            </a:r>
            <a:r>
              <a:rPr lang="en-US" sz="1400" dirty="0" err="1" smtClean="0"/>
              <a:t>III:Therefore</a:t>
            </a:r>
            <a:r>
              <a:rPr lang="en-US" sz="1400" dirty="0" smtClean="0"/>
              <a:t> not us </a:t>
            </a:r>
            <a:r>
              <a:rPr lang="en-US" sz="1400" dirty="0" err="1" smtClean="0"/>
              <a:t>Aullent</a:t>
            </a:r>
            <a:r>
              <a:rPr lang="en-US" sz="1400" dirty="0" smtClean="0"/>
              <a:t> </a:t>
            </a:r>
            <a:r>
              <a:rPr lang="en-US" sz="1400" dirty="0" err="1" smtClean="0"/>
              <a:t>faito</a:t>
            </a:r>
            <a:r>
              <a:rPr lang="en-US" sz="1400" dirty="0" smtClean="0"/>
              <a:t>-soon </a:t>
            </a:r>
            <a:r>
              <a:rPr lang="en-US" sz="1400" dirty="0" err="1" smtClean="0"/>
              <a:t>abroa,He</a:t>
            </a:r>
            <a:r>
              <a:rPr lang="en-US" sz="1400" dirty="0" smtClean="0"/>
              <a:t> us, a need and can entrust: will to ever </a:t>
            </a:r>
            <a:r>
              <a:rPr lang="en-US" sz="1400" dirty="0" err="1" smtClean="0"/>
              <a:t>hastltheir</a:t>
            </a:r>
            <a:r>
              <a:rPr lang="en-US" sz="1400" dirty="0" smtClean="0"/>
              <a:t> throne himself </a:t>
            </a:r>
            <a:r>
              <a:rPr lang="en-US" sz="1400" dirty="0" err="1" smtClean="0"/>
              <a:t>whilting</a:t>
            </a:r>
            <a:r>
              <a:rPr lang="en-US" sz="1400" dirty="0" smtClean="0"/>
              <a:t> both </a:t>
            </a:r>
            <a:r>
              <a:rPr lang="en-US" sz="1400" dirty="0" err="1" smtClean="0"/>
              <a:t>elive:Agafe</a:t>
            </a:r>
            <a:r>
              <a:rPr lang="en-US" sz="1400" dirty="0" smtClean="0"/>
              <a:t>, we soldier morning.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85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1899</Words>
  <Application>Microsoft Office PowerPoint</Application>
  <PresentationFormat>Widescreen</PresentationFormat>
  <Paragraphs>140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Packager Shell Object</vt:lpstr>
      <vt:lpstr>PowerPoint Presentation</vt:lpstr>
      <vt:lpstr>Experimentation – lets make some money $$</vt:lpstr>
      <vt:lpstr>Experimentation</vt:lpstr>
      <vt:lpstr>Experimentation - positives</vt:lpstr>
      <vt:lpstr>Experimentation - positives</vt:lpstr>
      <vt:lpstr>Experimentation - negatives</vt:lpstr>
      <vt:lpstr>Experimentation - negatives</vt:lpstr>
      <vt:lpstr>Experimentation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 chandru</dc:creator>
  <cp:lastModifiedBy>vikram chandru</cp:lastModifiedBy>
  <cp:revision>1</cp:revision>
  <dcterms:created xsi:type="dcterms:W3CDTF">2017-04-12T22:12:00Z</dcterms:created>
  <dcterms:modified xsi:type="dcterms:W3CDTF">2017-04-12T22:14:23Z</dcterms:modified>
</cp:coreProperties>
</file>