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86" r:id="rId1"/>
  </p:sldMasterIdLst>
  <p:notesMasterIdLst>
    <p:notesMasterId r:id="rId30"/>
  </p:notesMasterIdLst>
  <p:handoutMasterIdLst>
    <p:handoutMasterId r:id="rId31"/>
  </p:handoutMasterIdLst>
  <p:sldIdLst>
    <p:sldId id="257" r:id="rId2"/>
    <p:sldId id="264" r:id="rId3"/>
    <p:sldId id="288" r:id="rId4"/>
    <p:sldId id="281" r:id="rId5"/>
    <p:sldId id="282" r:id="rId6"/>
    <p:sldId id="283" r:id="rId7"/>
    <p:sldId id="267" r:id="rId8"/>
    <p:sldId id="284" r:id="rId9"/>
    <p:sldId id="260" r:id="rId10"/>
    <p:sldId id="266" r:id="rId11"/>
    <p:sldId id="285" r:id="rId12"/>
    <p:sldId id="265" r:id="rId13"/>
    <p:sldId id="268" r:id="rId14"/>
    <p:sldId id="269" r:id="rId15"/>
    <p:sldId id="270" r:id="rId16"/>
    <p:sldId id="286" r:id="rId17"/>
    <p:sldId id="272" r:id="rId18"/>
    <p:sldId id="274" r:id="rId19"/>
    <p:sldId id="276" r:id="rId20"/>
    <p:sldId id="277" r:id="rId21"/>
    <p:sldId id="287" r:id="rId22"/>
    <p:sldId id="271" r:id="rId23"/>
    <p:sldId id="273" r:id="rId24"/>
    <p:sldId id="261" r:id="rId25"/>
    <p:sldId id="278" r:id="rId26"/>
    <p:sldId id="279" r:id="rId27"/>
    <p:sldId id="280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63036"/>
  </p:normalViewPr>
  <p:slideViewPr>
    <p:cSldViewPr snapToGrid="0" snapToObjects="1">
      <p:cViewPr varScale="1">
        <p:scale>
          <a:sx n="57" d="100"/>
          <a:sy n="57" d="100"/>
        </p:scale>
        <p:origin x="2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4203F-3EF2-884D-A75C-286D07B5F009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E2376-324B-F44C-9B0B-013C0F420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233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290B3-5DE8-CE49-8A5B-A4C154BE5139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A9216-6B42-9442-A32E-621C0968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93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44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81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61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2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4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oscilloscope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01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r>
              <a:rPr lang="en-US" baseline="0" dirty="0" smtClean="0"/>
              <a:t> model: </a:t>
            </a:r>
            <a:r>
              <a:rPr lang="en-US" dirty="0" smtClean="0"/>
              <a:t>Inception-v3 model by google, </a:t>
            </a:r>
            <a:r>
              <a:rPr lang="en-US" dirty="0" err="1" smtClean="0"/>
              <a:t>pretrained</a:t>
            </a:r>
            <a:r>
              <a:rPr lang="en-US" dirty="0" smtClean="0"/>
              <a:t> on </a:t>
            </a:r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ILSVRC 2012</a:t>
            </a:r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Language model: LSTM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8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r>
              <a:rPr lang="en-US" baseline="0" dirty="0" smtClean="0"/>
              <a:t> model: </a:t>
            </a:r>
            <a:r>
              <a:rPr lang="en-US" dirty="0" smtClean="0"/>
              <a:t>Inception-v3 model by google, </a:t>
            </a:r>
            <a:r>
              <a:rPr lang="en-US" dirty="0" err="1" smtClean="0"/>
              <a:t>pretrained</a:t>
            </a:r>
            <a:r>
              <a:rPr lang="en-US" dirty="0" smtClean="0"/>
              <a:t> on </a:t>
            </a:r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ILSVRC 2012</a:t>
            </a:r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Language model: LSTM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1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Objective: minimize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negative log likelihood of the correct word at each step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caption sentences are represented using sets of n-grams</a:t>
            </a:r>
          </a:p>
          <a:p>
            <a:r>
              <a:rPr lang="en-US" dirty="0" smtClean="0"/>
              <a:t>BLEU:</a:t>
            </a:r>
            <a:r>
              <a:rPr lang="en-US" baseline="0" dirty="0" smtClean="0"/>
              <a:t> analyzes the co-occurrences of n-grams between the candidate and reference sentences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Inference: </a:t>
            </a:r>
          </a:p>
          <a:p>
            <a:r>
              <a:rPr lang="en-US" baseline="0" dirty="0" err="1" smtClean="0"/>
              <a:t>beamsearch</a:t>
            </a:r>
            <a:r>
              <a:rPr lang="en-US" baseline="0" dirty="0" smtClean="0"/>
              <a:t>: iteratively consider the set of the k best sentences up to time t as candidates to generate sentences of size t+1 and </a:t>
            </a:r>
            <a:r>
              <a:rPr lang="en-US" baseline="0" dirty="0" err="1" smtClean="0"/>
              <a:t>kkp</a:t>
            </a:r>
            <a:r>
              <a:rPr lang="en-US" baseline="0" dirty="0" smtClean="0"/>
              <a:t> only the resulting best k of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Bazel</a:t>
            </a:r>
            <a:r>
              <a:rPr lang="en-US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coordinates builds and run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5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12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3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9216-6B42-9442-A32E-621C0968C7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34FDDE6-E6EA-E046-972B-24856EA6479B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623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B379-F19E-8D43-8BC8-35B9354973CC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61BA-7B71-B74C-B183-860BA2CD8CC7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75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6A75-45E4-004D-B0C4-A07D7014EC31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6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7463-54FF-CE47-A066-DBFE8DCA5ABB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D5F9-B026-ED48-88FB-E9D645D6C32F}" type="datetime1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58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E002-B9F6-1147-8CED-5DFFB23CB6E0}" type="datetime1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5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46F-DB1E-7D48-9954-8E204632808D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96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6D28-FAAC-C442-997E-91AFF5B04348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46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439C-84EC-004C-A245-A34A79362943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9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89B3-FC5D-4543-A2E0-3A1F14223CFC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98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8360-BF92-7044-9E5B-F2E9CB2369D4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7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8645-293D-584B-819F-E4BAAC84D747}" type="datetime1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510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5E22-4BEB-094B-98AE-28A41A0CC6D6}" type="datetime1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334F-EE9C-6D4F-A1A1-A7160AAFCB52}" type="datetime1">
              <a:rPr lang="en-US" smtClean="0"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593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1325C-0009-9B4B-A872-F23A2AD1207D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465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C91D-62A2-4B40-BDF1-E72CD735AB6A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DC39B57-8B54-D54D-9CA5-B597F765430C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8465CF1-7C05-D147-B4C1-66EB5768F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  <p:sldLayoutId id="2147484598" r:id="rId12"/>
    <p:sldLayoutId id="2147484599" r:id="rId13"/>
    <p:sldLayoutId id="2147484600" r:id="rId14"/>
    <p:sldLayoutId id="2147484601" r:id="rId15"/>
    <p:sldLayoutId id="2147484602" r:id="rId16"/>
    <p:sldLayoutId id="214748460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429" y="2078081"/>
            <a:ext cx="9517571" cy="1905141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kern="1800" dirty="0" smtClean="0">
                <a:latin typeface="Times New Roman" charset="0"/>
                <a:ea typeface="Times New Roman" charset="0"/>
                <a:cs typeface="Arial" charset="0"/>
              </a:rPr>
              <a:t>Show and </a:t>
            </a:r>
            <a:r>
              <a:rPr lang="en-US" b="1" kern="1800" dirty="0">
                <a:latin typeface="Times New Roman" charset="0"/>
                <a:ea typeface="Times New Roman" charset="0"/>
                <a:cs typeface="Arial" charset="0"/>
              </a:rPr>
              <a:t>tell: A Neural Image Caption Generator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01009"/>
            <a:ext cx="9144000" cy="871537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/>
              <a:t>Shuangfei Fan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610E7B9-9ECA-5442-A58F-21E3BD3B74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Results </a:t>
            </a:r>
            <a:r>
              <a:rPr lang="en-US" smtClean="0"/>
              <a:t>of images from </a:t>
            </a:r>
            <a:r>
              <a:rPr lang="en-US" dirty="0" smtClean="0"/>
              <a:t>validation dataset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79513" y="2785991"/>
            <a:ext cx="7173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generated by NIC model: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dirty="0" smtClean="0"/>
              <a:t>  </a:t>
            </a:r>
            <a:r>
              <a:rPr lang="en-US" dirty="0" smtClean="0"/>
              <a:t>0</a:t>
            </a:r>
            <a:r>
              <a:rPr lang="en-US" dirty="0"/>
              <a:t>) a bunch of items that are on a table . (p=0.000370)</a:t>
            </a:r>
          </a:p>
          <a:p>
            <a:r>
              <a:rPr lang="en-US" dirty="0"/>
              <a:t>  1) a pile of luggage sitting on top of a table . (p=0.000222)</a:t>
            </a:r>
          </a:p>
          <a:p>
            <a:r>
              <a:rPr lang="en-US" dirty="0"/>
              <a:t>  2) a bunch of items that are on a bed . (p=0.000127)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9513" y="4367053"/>
            <a:ext cx="693010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 table with cell phones and clutter on top of it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Hiking equipment and gear neatly spread out on a table.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an image of books and other electronics on the table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A table with hiking supplies such as lotions and equipment.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Many travel items have been placed neatly on a desk.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9" y="2963920"/>
            <a:ext cx="4395613" cy="27747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5188" y="2566813"/>
            <a:ext cx="7489074" cy="1905141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kern="1800" dirty="0" smtClean="0">
                <a:latin typeface="Times New Roman" charset="0"/>
                <a:ea typeface="Times New Roman" charset="0"/>
                <a:cs typeface="Arial" charset="0"/>
              </a:rPr>
              <a:t>Bad results for images in test set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610E7B9-9ECA-5442-A58F-21E3BD3B74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9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Results </a:t>
            </a:r>
            <a:r>
              <a:rPr lang="en-US" smtClean="0"/>
              <a:t>of images from </a:t>
            </a:r>
            <a:r>
              <a:rPr lang="en-US" dirty="0" smtClean="0"/>
              <a:t>validation dataset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04579" y="2680035"/>
            <a:ext cx="76883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generated by NIC model: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/>
              <a:t>  0</a:t>
            </a:r>
            <a:r>
              <a:rPr lang="en-US" dirty="0"/>
              <a:t>) a baseball player swinging a bat at a ball (p=0.009450)</a:t>
            </a:r>
          </a:p>
          <a:p>
            <a:r>
              <a:rPr lang="en-US" dirty="0"/>
              <a:t>  1) a baseball player holding a bat on top of a field . </a:t>
            </a:r>
            <a:r>
              <a:rPr lang="en-US" dirty="0" smtClean="0"/>
              <a:t>    (</a:t>
            </a:r>
            <a:r>
              <a:rPr lang="en-US" dirty="0"/>
              <a:t>p=0.003202)</a:t>
            </a:r>
          </a:p>
          <a:p>
            <a:r>
              <a:rPr lang="en-US" dirty="0"/>
              <a:t>  2) a baseball player swinging a bat on a field (p=0.002669</a:t>
            </a:r>
            <a:r>
              <a:rPr lang="en-US" dirty="0" smtClean="0"/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4579" y="4277546"/>
            <a:ext cx="758573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 baseball game is in action at the plate.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A group of men in a field playing baseball.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A man with a baseball bat that is standing in the dirt.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The Umpire, catcher, and batter playing baseball, just as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batter swung his bat.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there is a baseball game on and a player has swung for the ball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3" y="2755393"/>
            <a:ext cx="4272346" cy="2857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50260" y="6443545"/>
            <a:ext cx="428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Weakness: only focus on one object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Results </a:t>
            </a:r>
            <a:r>
              <a:rPr lang="en-US" smtClean="0"/>
              <a:t>of images from </a:t>
            </a:r>
            <a:r>
              <a:rPr lang="en-US" dirty="0" smtClean="0"/>
              <a:t>validation dataset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5660" y="2582142"/>
            <a:ext cx="71733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generated by NIC model: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black and white cat sitting on a window sill . (p=0.000052)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black and white cat sitting on top of a table . (p=0.000042)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black and white cat sitting on top of a window sill . (p=0.000041)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5660" y="4461644"/>
            <a:ext cx="57150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 is laying on the other side of a cactus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laydoing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a window close to a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 is laying down by the cactus in the sun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Grey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 sitting in front of a green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cactus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 behind a cactus, in front of a window.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289"/>
            <a:ext cx="4533060" cy="30102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0260" y="6443545"/>
            <a:ext cx="7037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Weakness: hard to recognize from part of the object (cactus)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Results </a:t>
            </a:r>
            <a:r>
              <a:rPr lang="en-US" smtClean="0"/>
              <a:t>of images from </a:t>
            </a:r>
            <a:r>
              <a:rPr lang="en-US" dirty="0" smtClean="0"/>
              <a:t>validation dataset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5660" y="2796618"/>
            <a:ext cx="71733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generated by NIC model: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0) a green street sign sitting on the side of a road . (p=0.000968)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green street sign sitting on top of a pole . (p=0.000204)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green street sign sitting on top of a metal pole . (p=0.000186)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5660" y="4666598"/>
            <a:ext cx="662713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street post with three different street signs 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pole has three different street names 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Three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street signs that are in a residential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neighborhood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street sign with three signs mounted 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street sign has three different streets on 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2796618"/>
            <a:ext cx="4187825" cy="3140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0260" y="6443545"/>
            <a:ext cx="521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Weakness: can’t reconstructs 3D information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Results </a:t>
            </a:r>
            <a:r>
              <a:rPr lang="en-US" smtClean="0"/>
              <a:t>of images from </a:t>
            </a:r>
            <a:r>
              <a:rPr lang="en-US" dirty="0" smtClean="0"/>
              <a:t>validation dataset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18689" y="2572188"/>
            <a:ext cx="71733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group of people sitting at a table eating pizza . (p=0.000217)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group of people sitting at a table with pizza . (p=0.000203)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group of people sitting at a table with pizza and drinks . (p=0.000037)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030" y="4602934"/>
            <a:ext cx="693010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 table with cell phones and clutter on top of it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Hiking equipment and gear neatly spread out on a table.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an image of books and other electronics on the table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A table with hiking supplies such as lotions and equipment.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Many travel items have been placed neatly on a desk.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572188"/>
            <a:ext cx="3452812" cy="3452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0260" y="6443545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Weakness: hard to retrieve 3D information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5188" y="2566813"/>
            <a:ext cx="7489074" cy="1905141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kern="1800" dirty="0" smtClean="0">
                <a:latin typeface="Times New Roman" charset="0"/>
                <a:ea typeface="Times New Roman" charset="0"/>
                <a:cs typeface="Arial" charset="0"/>
              </a:rPr>
              <a:t>Good results for images in my phone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610E7B9-9ECA-5442-A58F-21E3BD3B7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257343"/>
            <a:ext cx="4032250" cy="4407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67049" y="3131081"/>
            <a:ext cx="7824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group of people standing under an umbrella . (p=0.000384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group of people standing under an umbrella (p=0.000194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woman holding an umbrella in front of a building . (p=0.000086)</a:t>
            </a:r>
          </a:p>
        </p:txBody>
      </p:sp>
    </p:spTree>
    <p:extLst>
      <p:ext uri="{BB962C8B-B14F-4D97-AF65-F5344CB8AC3E}">
        <p14:creationId xmlns:p14="http://schemas.microsoft.com/office/powerpoint/2010/main" val="130076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92110" y="3427146"/>
            <a:ext cx="71733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0) a white cat sitting on top of a table . (p=0.000252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white cat sitting on top of a white table . (p=0.000164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white cat is sitting on a table (p=0.000067)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2" y="2358571"/>
            <a:ext cx="3128962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9656" y="3024368"/>
            <a:ext cx="7628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cat laying on top of a bed . (p=0.000902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cat laying on top of a bed next to a window . (p=0.000307)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cat laying on top of a bed next to pillows . (p=0.000167)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7" y="2358571"/>
            <a:ext cx="321468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Framework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18" y="2694420"/>
            <a:ext cx="8078514" cy="32637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43500" y="3392578"/>
            <a:ext cx="1085850" cy="187951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44339" y="3392578"/>
            <a:ext cx="1220761" cy="1879510"/>
          </a:xfrm>
          <a:prstGeom prst="rect">
            <a:avLst/>
          </a:prstGeom>
          <a:solidFill>
            <a:schemeClr val="accent3">
              <a:alpha val="61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11044" y="2958735"/>
            <a:ext cx="71733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0) a cat laying on top of a pair of shoes . (p=0.001615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cat laying on top of a pair of shoes (p=0.000254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cat laying on a rug next to a shoe . (p=0.000197)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801075"/>
            <a:ext cx="4210050" cy="3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6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5188" y="2566813"/>
            <a:ext cx="7489074" cy="1905141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kern="1800" dirty="0" smtClean="0">
                <a:latin typeface="Times New Roman" charset="0"/>
                <a:ea typeface="Times New Roman" charset="0"/>
                <a:cs typeface="Arial" charset="0"/>
              </a:rPr>
              <a:t>Bad results for images in my phone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610E7B9-9ECA-5442-A58F-21E3BD3B7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18689" y="3052254"/>
            <a:ext cx="71733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0) a small dog is sitting on a table . (p=0.000013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small dog is sitting on a table (p=0.000012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small dog is sitting on a chair (p=0.000007)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2358571"/>
            <a:ext cx="27813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30111" y="3146847"/>
            <a:ext cx="75497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wooden bench sitting in front of a building . (p=0.000209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wooden bench sitting in the middle of a park . (p=0.000082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wooden bench sitting in front of a brick wall . (p=0.000070)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2353206"/>
            <a:ext cx="3260723" cy="43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0372" y="3285590"/>
            <a:ext cx="7409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0) a computer mouse sitting on top of a desk . (p=0.000116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computer mouse sitting on top of a wooden desk .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(p=0.000078)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computer mouse sitting on top of a table . (p=0.000074)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6" y="2893042"/>
            <a:ext cx="4124560" cy="30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00686" y="3194144"/>
            <a:ext cx="71733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0) a cat laying on top of a suitcase . (p=0.000289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cat laying on top of a red chair . (p=0.000137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cat laying on top of a suitcase on a bed . (p=0.000063)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7" y="2843213"/>
            <a:ext cx="4095750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5280" y="3143773"/>
            <a:ext cx="71733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NIC model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0) a cat laying on top of a pair of shoes . (p=0.000895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1) a cat is laying on top of a suitcase . (p=0.000334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cat laying on top of a blue suitcase . (p=0.000257)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883602"/>
            <a:ext cx="43815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other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40469" y="3257205"/>
            <a:ext cx="7651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generated by NIC model: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0) a cat sitting on the floor under an umbrella . (p=0.000150)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cat sitting on the floor under an umbrella (p=0.000082)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 cat sitting on the floor under an open umbrella . (p=0.000025)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2358571"/>
            <a:ext cx="3114551" cy="41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511528" cy="3416300"/>
          </a:xfrm>
        </p:spPr>
        <p:txBody>
          <a:bodyPr/>
          <a:lstStyle/>
          <a:p>
            <a:r>
              <a:rPr lang="en-US" dirty="0" smtClean="0"/>
              <a:t>3D information</a:t>
            </a:r>
          </a:p>
          <a:p>
            <a:pPr lvl="1"/>
            <a:r>
              <a:rPr lang="en-US" dirty="0" smtClean="0"/>
              <a:t>Retrieve 3D information from images during encoding procedure</a:t>
            </a:r>
          </a:p>
          <a:p>
            <a:r>
              <a:rPr lang="en-US" dirty="0" smtClean="0"/>
              <a:t>Focus on multiple objects or scenes instead of just one </a:t>
            </a:r>
          </a:p>
          <a:p>
            <a:pPr lvl="1"/>
            <a:r>
              <a:rPr lang="en-US" dirty="0" smtClean="0"/>
              <a:t>multi-label classification model</a:t>
            </a:r>
            <a:endParaRPr lang="en-US" dirty="0"/>
          </a:p>
          <a:p>
            <a:pPr marL="342900" lvl="1" indent="-342900"/>
            <a:r>
              <a:rPr lang="en-US" dirty="0" smtClean="0"/>
              <a:t>Zero-shot learning: </a:t>
            </a:r>
            <a:r>
              <a:rPr lang="en-US" dirty="0"/>
              <a:t>Generate captions for unknown objects or scenes </a:t>
            </a:r>
            <a:r>
              <a:rPr lang="en-US" dirty="0" smtClean="0"/>
              <a:t>(</a:t>
            </a:r>
            <a:r>
              <a:rPr lang="en-US" dirty="0"/>
              <a:t>oscilloscope</a:t>
            </a:r>
            <a:r>
              <a:rPr lang="en-US" dirty="0" smtClean="0"/>
              <a:t>)</a:t>
            </a:r>
          </a:p>
          <a:p>
            <a:pPr marL="742950" lvl="2" indent="-342900"/>
            <a:r>
              <a:rPr lang="en-US" dirty="0" smtClean="0"/>
              <a:t>Using attributes</a:t>
            </a:r>
          </a:p>
          <a:p>
            <a:pPr marL="342900" lvl="1" indent="-342900"/>
            <a:r>
              <a:rPr lang="en-US" altLang="zh-CN" dirty="0" smtClean="0"/>
              <a:t>Hard </a:t>
            </a:r>
            <a:r>
              <a:rPr lang="en-US" altLang="zh-CN" dirty="0"/>
              <a:t>to recognize from part of the object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80" y="2564136"/>
            <a:ext cx="5249829" cy="401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altLang="zh-CN" dirty="0" smtClean="0"/>
              <a:t>Objective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27" y="3178292"/>
            <a:ext cx="3657600" cy="111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01" y="5115703"/>
            <a:ext cx="5448300" cy="12446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652034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Loss for each training pair: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Optimization (SGD):</a:t>
            </a:r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577215" cy="706964"/>
          </a:xfrm>
        </p:spPr>
        <p:txBody>
          <a:bodyPr/>
          <a:lstStyle/>
          <a:p>
            <a:pPr algn="ctr"/>
            <a:r>
              <a:rPr lang="en-US" dirty="0"/>
              <a:t>Performance(BLEU-1 </a:t>
            </a:r>
            <a:r>
              <a:rPr lang="en-US" dirty="0" smtClean="0"/>
              <a:t>scores)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4" y="2539153"/>
            <a:ext cx="6886074" cy="38857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128232" y="2648606"/>
            <a:ext cx="1260282" cy="3665176"/>
            <a:chOff x="9128232" y="2648606"/>
            <a:chExt cx="1260282" cy="3665176"/>
          </a:xfrm>
        </p:grpSpPr>
        <p:sp>
          <p:nvSpPr>
            <p:cNvPr id="10" name="Rectangle 9"/>
            <p:cNvSpPr/>
            <p:nvPr/>
          </p:nvSpPr>
          <p:spPr>
            <a:xfrm>
              <a:off x="9128232" y="5650333"/>
              <a:ext cx="1224307" cy="310108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128232" y="2648606"/>
              <a:ext cx="1260282" cy="3649187"/>
              <a:chOff x="9128232" y="2648606"/>
              <a:chExt cx="1260282" cy="364918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128233" y="2648606"/>
                <a:ext cx="1224307" cy="646387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128233" y="2648606"/>
                <a:ext cx="12602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MSCOCO</a:t>
                </a:r>
              </a:p>
              <a:p>
                <a:pPr algn="ctr"/>
                <a:r>
                  <a:rPr lang="en-US" b="1" dirty="0" smtClean="0"/>
                  <a:t>(BLEU-4)</a:t>
                </a:r>
                <a:endParaRPr lang="en-US" b="1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128232" y="3355291"/>
                <a:ext cx="1224307" cy="1957688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128232" y="5312979"/>
                <a:ext cx="1224307" cy="33735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28232" y="5960440"/>
                <a:ext cx="1224307" cy="33735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128232" y="5618800"/>
                <a:ext cx="1224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27.7</a:t>
                </a:r>
                <a:endParaRPr lang="en-US" b="1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164207" y="5944450"/>
              <a:ext cx="122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21.7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652034" cy="3416300"/>
          </a:xfrm>
        </p:spPr>
        <p:txBody>
          <a:bodyPr>
            <a:normAutofit/>
          </a:bodyPr>
          <a:lstStyle/>
          <a:p>
            <a:r>
              <a:rPr lang="en-US" dirty="0" smtClean="0"/>
              <a:t>OS: Ubuntu 16.4</a:t>
            </a:r>
          </a:p>
          <a:p>
            <a:r>
              <a:rPr lang="en-US" dirty="0" smtClean="0"/>
              <a:t>GPU with CUDA</a:t>
            </a:r>
          </a:p>
          <a:p>
            <a:r>
              <a:rPr lang="en-US" dirty="0" smtClean="0"/>
              <a:t>Platform: </a:t>
            </a:r>
            <a:r>
              <a:rPr lang="en-US" dirty="0" err="1" smtClean="0"/>
              <a:t>Tensorflow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Dependencies</a:t>
            </a:r>
          </a:p>
          <a:p>
            <a:pPr lvl="1"/>
            <a:r>
              <a:rPr lang="en-US" dirty="0" err="1" smtClean="0"/>
              <a:t>Bazel</a:t>
            </a:r>
            <a:r>
              <a:rPr lang="en-US" dirty="0" smtClean="0"/>
              <a:t> (build tool)</a:t>
            </a:r>
          </a:p>
          <a:p>
            <a:pPr lvl="1"/>
            <a:r>
              <a:rPr lang="en-US" dirty="0" err="1" smtClean="0"/>
              <a:t>Numpy</a:t>
            </a:r>
            <a:endParaRPr lang="en-US" dirty="0" smtClean="0"/>
          </a:p>
          <a:p>
            <a:pPr lvl="1"/>
            <a:r>
              <a:rPr lang="en-US" dirty="0" smtClean="0"/>
              <a:t>NLTK (Natural </a:t>
            </a:r>
            <a:r>
              <a:rPr lang="en-US" dirty="0"/>
              <a:t>L</a:t>
            </a:r>
            <a:r>
              <a:rPr lang="en-US" dirty="0" smtClean="0"/>
              <a:t>anguage Toolkit)</a:t>
            </a:r>
          </a:p>
          <a:p>
            <a:r>
              <a:rPr lang="en-US" dirty="0" smtClean="0"/>
              <a:t>Trained for 36 hours(467102 steps), compared to training for 1000000 steps (1-2 weeks)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54955" y="2282660"/>
            <a:ext cx="10652034" cy="4687634"/>
          </a:xfrm>
        </p:spPr>
        <p:txBody>
          <a:bodyPr>
            <a:noAutofit/>
          </a:bodyPr>
          <a:lstStyle/>
          <a:p>
            <a:r>
              <a:rPr lang="en-US" sz="2400" dirty="0" smtClean="0"/>
              <a:t>Microsoft COCO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Setup</a:t>
            </a:r>
          </a:p>
          <a:p>
            <a:pPr lvl="1"/>
            <a:r>
              <a:rPr lang="en-US" sz="2400" dirty="0" smtClean="0"/>
              <a:t>Training set: 82783</a:t>
            </a:r>
          </a:p>
          <a:p>
            <a:pPr lvl="1"/>
            <a:r>
              <a:rPr lang="en-US" sz="2400" dirty="0" smtClean="0"/>
              <a:t>Test set: 4k from validation set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5" y="3048817"/>
            <a:ext cx="2871738" cy="2153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3067" y="3314241"/>
            <a:ext cx="683392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person on a surfboard rides on a wave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person is surfing on a wave in the ocean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person on a surfboard riding a wave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person in black wetsuit riding a yellow surfboard on water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person in a black shirt riding on a  surfboard</a:t>
            </a:r>
          </a:p>
        </p:txBody>
      </p:sp>
    </p:spTree>
    <p:extLst>
      <p:ext uri="{BB962C8B-B14F-4D97-AF65-F5344CB8AC3E}">
        <p14:creationId xmlns:p14="http://schemas.microsoft.com/office/powerpoint/2010/main" val="4299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5188" y="2566813"/>
            <a:ext cx="7489074" cy="1905141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kern="1800" dirty="0" smtClean="0">
                <a:latin typeface="Times New Roman" charset="0"/>
                <a:ea typeface="Times New Roman" charset="0"/>
                <a:cs typeface="Arial" charset="0"/>
              </a:rPr>
              <a:t>Good results for images </a:t>
            </a:r>
            <a:r>
              <a:rPr lang="en-US" b="1" kern="1800" smtClean="0">
                <a:latin typeface="Times New Roman" charset="0"/>
                <a:ea typeface="Times New Roman" charset="0"/>
                <a:cs typeface="Arial" charset="0"/>
              </a:rPr>
              <a:t>in test set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610E7B9-9ECA-5442-A58F-21E3BD3B7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17797" cy="706964"/>
          </a:xfrm>
        </p:spPr>
        <p:txBody>
          <a:bodyPr/>
          <a:lstStyle/>
          <a:p>
            <a:pPr algn="ctr"/>
            <a:r>
              <a:rPr lang="en-US" dirty="0" smtClean="0"/>
              <a:t>Results of images from validation dataset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9198" y="2708582"/>
            <a:ext cx="7173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generated by NIC model: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0) a man riding a wave on top of a surfboard (p=0.052550)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1) a person riding a surf board on a wave (p=0.017121)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2) a man riding a wave on a surfboard in the ocean (p=0.007918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1" y="2739411"/>
            <a:ext cx="4375898" cy="32819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5CF1-7C05-D147-B4C1-66EB5768F7F3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59198" y="4558010"/>
            <a:ext cx="709040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on a surfboard rides on a wave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is surfing on a wave in the ocean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on a surfboard riding a wave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in black wetsuit riding a yellow surfboard on water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in a black shirt riding on a  surfboard</a:t>
            </a:r>
          </a:p>
        </p:txBody>
      </p:sp>
    </p:spTree>
    <p:extLst>
      <p:ext uri="{BB962C8B-B14F-4D97-AF65-F5344CB8AC3E}">
        <p14:creationId xmlns:p14="http://schemas.microsoft.com/office/powerpoint/2010/main" val="20096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1371</TotalTime>
  <Words>1767</Words>
  <Application>Microsoft Macintosh PowerPoint</Application>
  <PresentationFormat>Widescreen</PresentationFormat>
  <Paragraphs>262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DengXian</vt:lpstr>
      <vt:lpstr>Times New Roman</vt:lpstr>
      <vt:lpstr>Wingdings 3</vt:lpstr>
      <vt:lpstr>宋体</vt:lpstr>
      <vt:lpstr>Ion Boardroom</vt:lpstr>
      <vt:lpstr>Show and tell: A Neural Image Caption Generator </vt:lpstr>
      <vt:lpstr>Framework</vt:lpstr>
      <vt:lpstr>Framework</vt:lpstr>
      <vt:lpstr>Objective</vt:lpstr>
      <vt:lpstr>Performance(BLEU-1 scores) </vt:lpstr>
      <vt:lpstr>System Set-up</vt:lpstr>
      <vt:lpstr>Dataset</vt:lpstr>
      <vt:lpstr>Good results for images in test set</vt:lpstr>
      <vt:lpstr>Results of images from validation dataset</vt:lpstr>
      <vt:lpstr>Results of images from validation dataset</vt:lpstr>
      <vt:lpstr>Bad results for images in test set</vt:lpstr>
      <vt:lpstr>Results of images from validation dataset</vt:lpstr>
      <vt:lpstr>Results of images from validation dataset</vt:lpstr>
      <vt:lpstr>Results of images from validation dataset</vt:lpstr>
      <vt:lpstr>Results of images from validation dataset</vt:lpstr>
      <vt:lpstr>Good results for images in my phone</vt:lpstr>
      <vt:lpstr>Results of other images</vt:lpstr>
      <vt:lpstr>Results of other images</vt:lpstr>
      <vt:lpstr>Results of other images</vt:lpstr>
      <vt:lpstr>Results of other images</vt:lpstr>
      <vt:lpstr>Bad results for images in my phone</vt:lpstr>
      <vt:lpstr>Results of other images</vt:lpstr>
      <vt:lpstr>Results of other images</vt:lpstr>
      <vt:lpstr>Results of other images</vt:lpstr>
      <vt:lpstr>Results of other images</vt:lpstr>
      <vt:lpstr>Results of other images</vt:lpstr>
      <vt:lpstr>Results of other images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and tell: A Neural Image Caption Generator </dc:title>
  <dc:creator>Microsoft Office User</dc:creator>
  <cp:lastModifiedBy>Microsoft Office User</cp:lastModifiedBy>
  <cp:revision>98</cp:revision>
  <dcterms:created xsi:type="dcterms:W3CDTF">2017-04-11T01:25:38Z</dcterms:created>
  <dcterms:modified xsi:type="dcterms:W3CDTF">2017-04-18T16:05:14Z</dcterms:modified>
</cp:coreProperties>
</file>