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8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9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10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11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12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13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notesSlides/notesSlide14.xml" ContentType="application/vnd.openxmlformats-officedocument.presentationml.notesSlide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49"/>
  </p:notesMasterIdLst>
  <p:sldIdLst>
    <p:sldId id="257" r:id="rId4"/>
    <p:sldId id="1126" r:id="rId5"/>
    <p:sldId id="1174" r:id="rId6"/>
    <p:sldId id="1128" r:id="rId7"/>
    <p:sldId id="1129" r:id="rId8"/>
    <p:sldId id="1130" r:id="rId9"/>
    <p:sldId id="1133" r:id="rId10"/>
    <p:sldId id="1134" r:id="rId11"/>
    <p:sldId id="1135" r:id="rId12"/>
    <p:sldId id="1170" r:id="rId13"/>
    <p:sldId id="1171" r:id="rId14"/>
    <p:sldId id="1172" r:id="rId15"/>
    <p:sldId id="1137" r:id="rId16"/>
    <p:sldId id="1173" r:id="rId17"/>
    <p:sldId id="1138" r:id="rId18"/>
    <p:sldId id="1139" r:id="rId19"/>
    <p:sldId id="1140" r:id="rId20"/>
    <p:sldId id="1141" r:id="rId21"/>
    <p:sldId id="1142" r:id="rId22"/>
    <p:sldId id="1143" r:id="rId23"/>
    <p:sldId id="1144" r:id="rId24"/>
    <p:sldId id="1145" r:id="rId25"/>
    <p:sldId id="1167" r:id="rId26"/>
    <p:sldId id="1146" r:id="rId27"/>
    <p:sldId id="1147" r:id="rId28"/>
    <p:sldId id="1148" r:id="rId29"/>
    <p:sldId id="1150" r:id="rId30"/>
    <p:sldId id="1151" r:id="rId31"/>
    <p:sldId id="1152" r:id="rId32"/>
    <p:sldId id="1153" r:id="rId33"/>
    <p:sldId id="1154" r:id="rId34"/>
    <p:sldId id="1155" r:id="rId35"/>
    <p:sldId id="1156" r:id="rId36"/>
    <p:sldId id="1157" r:id="rId37"/>
    <p:sldId id="1158" r:id="rId38"/>
    <p:sldId id="1159" r:id="rId39"/>
    <p:sldId id="1160" r:id="rId40"/>
    <p:sldId id="1161" r:id="rId41"/>
    <p:sldId id="1162" r:id="rId42"/>
    <p:sldId id="1163" r:id="rId43"/>
    <p:sldId id="1168" r:id="rId44"/>
    <p:sldId id="1169" r:id="rId45"/>
    <p:sldId id="1164" r:id="rId46"/>
    <p:sldId id="1166" r:id="rId47"/>
    <p:sldId id="116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9" autoAdjust="0"/>
    <p:restoredTop sz="74098" autoAdjust="0"/>
  </p:normalViewPr>
  <p:slideViewPr>
    <p:cSldViewPr snapToGrid="0">
      <p:cViewPr varScale="1">
        <p:scale>
          <a:sx n="117" d="100"/>
          <a:sy n="117" d="100"/>
        </p:scale>
        <p:origin x="1722" y="11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image" Target="../media/image11.wmf"/><Relationship Id="rId4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9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41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68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6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2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9349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116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791783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Find orthogonal vanishing points</a:t>
            </a:r>
          </a:p>
          <a:p>
            <a:pPr marL="228600" indent="-228600">
              <a:buAutoNum type="arabicParenR"/>
            </a:pPr>
            <a:r>
              <a:rPr lang="en-US" dirty="0" smtClean="0"/>
              <a:t>Rotate</a:t>
            </a:r>
            <a:r>
              <a:rPr lang="en-US" baseline="0" dirty="0" smtClean="0"/>
              <a:t> image so that horizontal axis is in X direction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Draw horizon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camera height based on the standard size of Bocce balls (107 mm)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woman’s height based on camera height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Solve for intrinsic parameters and camera rotation from vanishing points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19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20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03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21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0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8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3.wmf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5.wmf"/><Relationship Id="rId2" Type="http://schemas.openxmlformats.org/officeDocument/2006/relationships/tags" Target="../tags/tag4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6" Type="http://schemas.openxmlformats.org/officeDocument/2006/relationships/tags" Target="../tags/tag8.xml"/><Relationship Id="rId11" Type="http://schemas.openxmlformats.org/officeDocument/2006/relationships/image" Target="../media/image12.wmf"/><Relationship Id="rId5" Type="http://schemas.openxmlformats.org/officeDocument/2006/relationships/tags" Target="../tags/tag7.xml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tags" Target="../tags/tag6.xml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7.wmf"/><Relationship Id="rId3" Type="http://schemas.openxmlformats.org/officeDocument/2006/relationships/tags" Target="../tags/tag10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7.bin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5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6.bin"/><Relationship Id="rId4" Type="http://schemas.openxmlformats.org/officeDocument/2006/relationships/tags" Target="../tags/tag11.xml"/><Relationship Id="rId9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.png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notesSlide" Target="../notesSlides/notesSlide6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image" Target="../media/image25.emf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tags" Target="../tags/tag42.xml"/><Relationship Id="rId41" Type="http://schemas.openxmlformats.org/officeDocument/2006/relationships/image" Target="../media/image24.em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image" Target="../media/image23.emf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notesSlide" Target="../notesSlides/notesSlide7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image" Target="../media/image28.emf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image" Target="../media/image27.emf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tags" Target="../tags/tag100.xml"/><Relationship Id="rId39" Type="http://schemas.openxmlformats.org/officeDocument/2006/relationships/notesSlide" Target="../notesSlides/notesSlide8.xml"/><Relationship Id="rId21" Type="http://schemas.openxmlformats.org/officeDocument/2006/relationships/tags" Target="../tags/tag95.xml"/><Relationship Id="rId34" Type="http://schemas.openxmlformats.org/officeDocument/2006/relationships/tags" Target="../tags/tag108.xml"/><Relationship Id="rId42" Type="http://schemas.openxmlformats.org/officeDocument/2006/relationships/image" Target="../media/image31.emf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29" Type="http://schemas.openxmlformats.org/officeDocument/2006/relationships/tags" Target="../tags/tag103.xml"/><Relationship Id="rId41" Type="http://schemas.openxmlformats.org/officeDocument/2006/relationships/image" Target="../media/image30.emf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tags" Target="../tags/tag98.xml"/><Relationship Id="rId32" Type="http://schemas.openxmlformats.org/officeDocument/2006/relationships/tags" Target="../tags/tag106.xml"/><Relationship Id="rId37" Type="http://schemas.openxmlformats.org/officeDocument/2006/relationships/tags" Target="../tags/tag111.xml"/><Relationship Id="rId40" Type="http://schemas.openxmlformats.org/officeDocument/2006/relationships/image" Target="../media/image29.emf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28" Type="http://schemas.openxmlformats.org/officeDocument/2006/relationships/tags" Target="../tags/tag102.xml"/><Relationship Id="rId36" Type="http://schemas.openxmlformats.org/officeDocument/2006/relationships/tags" Target="../tags/tag110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31" Type="http://schemas.openxmlformats.org/officeDocument/2006/relationships/tags" Target="../tags/tag105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tags" Target="../tags/tag101.xml"/><Relationship Id="rId30" Type="http://schemas.openxmlformats.org/officeDocument/2006/relationships/tags" Target="../tags/tag104.xml"/><Relationship Id="rId35" Type="http://schemas.openxmlformats.org/officeDocument/2006/relationships/tags" Target="../tags/tag109.xml"/><Relationship Id="rId43" Type="http://schemas.openxmlformats.org/officeDocument/2006/relationships/image" Target="../media/image32.emf"/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tags" Target="../tags/tag99.xml"/><Relationship Id="rId33" Type="http://schemas.openxmlformats.org/officeDocument/2006/relationships/tags" Target="../tags/tag107.xml"/><Relationship Id="rId38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tags" Target="../tags/tag138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133.xml"/><Relationship Id="rId34" Type="http://schemas.openxmlformats.org/officeDocument/2006/relationships/tags" Target="../tags/tag146.xml"/><Relationship Id="rId42" Type="http://schemas.openxmlformats.org/officeDocument/2006/relationships/image" Target="../media/image37.emf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tags" Target="../tags/tag141.xml"/><Relationship Id="rId41" Type="http://schemas.openxmlformats.org/officeDocument/2006/relationships/image" Target="../media/image36.emf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tags" Target="../tags/tag136.xml"/><Relationship Id="rId32" Type="http://schemas.openxmlformats.org/officeDocument/2006/relationships/tags" Target="../tags/tag144.xml"/><Relationship Id="rId37" Type="http://schemas.openxmlformats.org/officeDocument/2006/relationships/tags" Target="../tags/tag149.xml"/><Relationship Id="rId40" Type="http://schemas.openxmlformats.org/officeDocument/2006/relationships/notesSlide" Target="../notesSlides/notesSlide9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tags" Target="../tags/tag135.xml"/><Relationship Id="rId28" Type="http://schemas.openxmlformats.org/officeDocument/2006/relationships/tags" Target="../tags/tag140.xml"/><Relationship Id="rId36" Type="http://schemas.openxmlformats.org/officeDocument/2006/relationships/tags" Target="../tags/tag148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tags" Target="../tags/tag143.xml"/><Relationship Id="rId44" Type="http://schemas.openxmlformats.org/officeDocument/2006/relationships/image" Target="../media/image39.emf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tags" Target="../tags/tag139.xml"/><Relationship Id="rId30" Type="http://schemas.openxmlformats.org/officeDocument/2006/relationships/tags" Target="../tags/tag142.xml"/><Relationship Id="rId35" Type="http://schemas.openxmlformats.org/officeDocument/2006/relationships/tags" Target="../tags/tag147.xml"/><Relationship Id="rId43" Type="http://schemas.openxmlformats.org/officeDocument/2006/relationships/image" Target="../media/image38.emf"/><Relationship Id="rId8" Type="http://schemas.openxmlformats.org/officeDocument/2006/relationships/tags" Target="../tags/tag120.xml"/><Relationship Id="rId3" Type="http://schemas.openxmlformats.org/officeDocument/2006/relationships/tags" Target="../tags/tag115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tags" Target="../tags/tag137.xml"/><Relationship Id="rId33" Type="http://schemas.openxmlformats.org/officeDocument/2006/relationships/tags" Target="../tags/tag145.xml"/><Relationship Id="rId38" Type="http://schemas.openxmlformats.org/officeDocument/2006/relationships/tags" Target="../tags/tag150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176.xml"/><Relationship Id="rId21" Type="http://schemas.openxmlformats.org/officeDocument/2006/relationships/tags" Target="../tags/tag171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63" Type="http://schemas.openxmlformats.org/officeDocument/2006/relationships/tags" Target="../tags/tag213.xml"/><Relationship Id="rId68" Type="http://schemas.openxmlformats.org/officeDocument/2006/relationships/tags" Target="../tags/tag218.xml"/><Relationship Id="rId16" Type="http://schemas.openxmlformats.org/officeDocument/2006/relationships/tags" Target="../tags/tag16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tags" Target="../tags/tag203.xml"/><Relationship Id="rId58" Type="http://schemas.openxmlformats.org/officeDocument/2006/relationships/tags" Target="../tags/tag208.xml"/><Relationship Id="rId66" Type="http://schemas.openxmlformats.org/officeDocument/2006/relationships/tags" Target="../tags/tag216.xml"/><Relationship Id="rId74" Type="http://schemas.openxmlformats.org/officeDocument/2006/relationships/tags" Target="../tags/tag224.xml"/><Relationship Id="rId79" Type="http://schemas.openxmlformats.org/officeDocument/2006/relationships/image" Target="../media/image40.wmf"/><Relationship Id="rId5" Type="http://schemas.openxmlformats.org/officeDocument/2006/relationships/tags" Target="../tags/tag155.xml"/><Relationship Id="rId61" Type="http://schemas.openxmlformats.org/officeDocument/2006/relationships/tags" Target="../tags/tag211.xml"/><Relationship Id="rId19" Type="http://schemas.openxmlformats.org/officeDocument/2006/relationships/tags" Target="../tags/tag16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56" Type="http://schemas.openxmlformats.org/officeDocument/2006/relationships/tags" Target="../tags/tag206.xml"/><Relationship Id="rId64" Type="http://schemas.openxmlformats.org/officeDocument/2006/relationships/tags" Target="../tags/tag214.xml"/><Relationship Id="rId69" Type="http://schemas.openxmlformats.org/officeDocument/2006/relationships/tags" Target="../tags/tag219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158.xml"/><Relationship Id="rId51" Type="http://schemas.openxmlformats.org/officeDocument/2006/relationships/tags" Target="../tags/tag201.xml"/><Relationship Id="rId72" Type="http://schemas.openxmlformats.org/officeDocument/2006/relationships/tags" Target="../tags/tag222.xml"/><Relationship Id="rId80" Type="http://schemas.openxmlformats.org/officeDocument/2006/relationships/image" Target="../media/image41.emf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tags" Target="../tags/tag209.xml"/><Relationship Id="rId67" Type="http://schemas.openxmlformats.org/officeDocument/2006/relationships/tags" Target="../tags/tag217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tags" Target="../tags/tag204.xml"/><Relationship Id="rId62" Type="http://schemas.openxmlformats.org/officeDocument/2006/relationships/tags" Target="../tags/tag212.xml"/><Relationship Id="rId70" Type="http://schemas.openxmlformats.org/officeDocument/2006/relationships/tags" Target="../tags/tag220.xml"/><Relationship Id="rId75" Type="http://schemas.openxmlformats.org/officeDocument/2006/relationships/tags" Target="../tags/tag225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tags" Target="../tags/tag207.xml"/><Relationship Id="rId10" Type="http://schemas.openxmlformats.org/officeDocument/2006/relationships/tags" Target="../tags/tag160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tags" Target="../tags/tag202.xml"/><Relationship Id="rId60" Type="http://schemas.openxmlformats.org/officeDocument/2006/relationships/tags" Target="../tags/tag210.xml"/><Relationship Id="rId65" Type="http://schemas.openxmlformats.org/officeDocument/2006/relationships/tags" Target="../tags/tag215.xml"/><Relationship Id="rId73" Type="http://schemas.openxmlformats.org/officeDocument/2006/relationships/tags" Target="../tags/tag223.xml"/><Relationship Id="rId78" Type="http://schemas.openxmlformats.org/officeDocument/2006/relationships/notesSlide" Target="../notesSlides/notesSlide10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39" Type="http://schemas.openxmlformats.org/officeDocument/2006/relationships/tags" Target="../tags/tag189.xml"/><Relationship Id="rId34" Type="http://schemas.openxmlformats.org/officeDocument/2006/relationships/tags" Target="../tags/tag184.xml"/><Relationship Id="rId50" Type="http://schemas.openxmlformats.org/officeDocument/2006/relationships/tags" Target="../tags/tag200.xml"/><Relationship Id="rId55" Type="http://schemas.openxmlformats.org/officeDocument/2006/relationships/tags" Target="../tags/tag205.xml"/><Relationship Id="rId76" Type="http://schemas.openxmlformats.org/officeDocument/2006/relationships/tags" Target="../tags/tag226.xml"/><Relationship Id="rId7" Type="http://schemas.openxmlformats.org/officeDocument/2006/relationships/tags" Target="../tags/tag157.xml"/><Relationship Id="rId71" Type="http://schemas.openxmlformats.org/officeDocument/2006/relationships/tags" Target="../tags/tag221.xml"/><Relationship Id="rId2" Type="http://schemas.openxmlformats.org/officeDocument/2006/relationships/tags" Target="../tags/tag152.xml"/><Relationship Id="rId29" Type="http://schemas.openxmlformats.org/officeDocument/2006/relationships/tags" Target="../tags/tag1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29.xml"/><Relationship Id="rId21" Type="http://schemas.openxmlformats.org/officeDocument/2006/relationships/image" Target="../media/image43.wmf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tags" Target="../tags/tag243.xml"/><Relationship Id="rId25" Type="http://schemas.openxmlformats.org/officeDocument/2006/relationships/image" Target="../media/image45.wmf"/><Relationship Id="rId2" Type="http://schemas.openxmlformats.org/officeDocument/2006/relationships/tags" Target="../tags/tag228.xml"/><Relationship Id="rId16" Type="http://schemas.openxmlformats.org/officeDocument/2006/relationships/tags" Target="../tags/tag242.xml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12.v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24" Type="http://schemas.openxmlformats.org/officeDocument/2006/relationships/oleObject" Target="../embeddings/oleObject26.bin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23" Type="http://schemas.openxmlformats.org/officeDocument/2006/relationships/image" Target="../media/image44.wmf"/><Relationship Id="rId10" Type="http://schemas.openxmlformats.org/officeDocument/2006/relationships/tags" Target="../tags/tag236.xml"/><Relationship Id="rId19" Type="http://schemas.openxmlformats.org/officeDocument/2006/relationships/notesSlide" Target="../notesSlides/notesSlide11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Relationship Id="rId22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268.xml"/><Relationship Id="rId21" Type="http://schemas.openxmlformats.org/officeDocument/2006/relationships/tags" Target="../tags/tag263.xml"/><Relationship Id="rId34" Type="http://schemas.openxmlformats.org/officeDocument/2006/relationships/tags" Target="../tags/tag276.xml"/><Relationship Id="rId42" Type="http://schemas.openxmlformats.org/officeDocument/2006/relationships/tags" Target="../tags/tag284.xml"/><Relationship Id="rId47" Type="http://schemas.openxmlformats.org/officeDocument/2006/relationships/tags" Target="../tags/tag289.xml"/><Relationship Id="rId50" Type="http://schemas.openxmlformats.org/officeDocument/2006/relationships/tags" Target="../tags/tag292.xml"/><Relationship Id="rId55" Type="http://schemas.openxmlformats.org/officeDocument/2006/relationships/notesSlide" Target="../notesSlides/notesSlide12.xml"/><Relationship Id="rId63" Type="http://schemas.openxmlformats.org/officeDocument/2006/relationships/image" Target="../media/image49.wmf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9" Type="http://schemas.openxmlformats.org/officeDocument/2006/relationships/tags" Target="../tags/tag271.xml"/><Relationship Id="rId11" Type="http://schemas.openxmlformats.org/officeDocument/2006/relationships/tags" Target="../tags/tag253.xml"/><Relationship Id="rId24" Type="http://schemas.openxmlformats.org/officeDocument/2006/relationships/tags" Target="../tags/tag266.xml"/><Relationship Id="rId32" Type="http://schemas.openxmlformats.org/officeDocument/2006/relationships/tags" Target="../tags/tag274.xml"/><Relationship Id="rId37" Type="http://schemas.openxmlformats.org/officeDocument/2006/relationships/tags" Target="../tags/tag279.xml"/><Relationship Id="rId40" Type="http://schemas.openxmlformats.org/officeDocument/2006/relationships/tags" Target="../tags/tag282.xml"/><Relationship Id="rId45" Type="http://schemas.openxmlformats.org/officeDocument/2006/relationships/tags" Target="../tags/tag287.xml"/><Relationship Id="rId53" Type="http://schemas.openxmlformats.org/officeDocument/2006/relationships/tags" Target="../tags/tag295.xml"/><Relationship Id="rId58" Type="http://schemas.openxmlformats.org/officeDocument/2006/relationships/oleObject" Target="../embeddings/oleObject28.bin"/><Relationship Id="rId66" Type="http://schemas.openxmlformats.org/officeDocument/2006/relationships/oleObject" Target="../embeddings/oleObject32.bin"/><Relationship Id="rId5" Type="http://schemas.openxmlformats.org/officeDocument/2006/relationships/tags" Target="../tags/tag247.xml"/><Relationship Id="rId61" Type="http://schemas.openxmlformats.org/officeDocument/2006/relationships/image" Target="../media/image48.wmf"/><Relationship Id="rId19" Type="http://schemas.openxmlformats.org/officeDocument/2006/relationships/tags" Target="../tags/tag261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Relationship Id="rId30" Type="http://schemas.openxmlformats.org/officeDocument/2006/relationships/tags" Target="../tags/tag272.xml"/><Relationship Id="rId35" Type="http://schemas.openxmlformats.org/officeDocument/2006/relationships/tags" Target="../tags/tag277.xml"/><Relationship Id="rId43" Type="http://schemas.openxmlformats.org/officeDocument/2006/relationships/tags" Target="../tags/tag285.xml"/><Relationship Id="rId48" Type="http://schemas.openxmlformats.org/officeDocument/2006/relationships/tags" Target="../tags/tag290.xml"/><Relationship Id="rId56" Type="http://schemas.openxmlformats.org/officeDocument/2006/relationships/oleObject" Target="../embeddings/oleObject27.bin"/><Relationship Id="rId64" Type="http://schemas.openxmlformats.org/officeDocument/2006/relationships/oleObject" Target="../embeddings/oleObject31.bin"/><Relationship Id="rId8" Type="http://schemas.openxmlformats.org/officeDocument/2006/relationships/tags" Target="../tags/tag250.xml"/><Relationship Id="rId51" Type="http://schemas.openxmlformats.org/officeDocument/2006/relationships/tags" Target="../tags/tag293.xml"/><Relationship Id="rId3" Type="http://schemas.openxmlformats.org/officeDocument/2006/relationships/tags" Target="../tags/tag245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33" Type="http://schemas.openxmlformats.org/officeDocument/2006/relationships/tags" Target="../tags/tag275.xml"/><Relationship Id="rId38" Type="http://schemas.openxmlformats.org/officeDocument/2006/relationships/tags" Target="../tags/tag280.xml"/><Relationship Id="rId46" Type="http://schemas.openxmlformats.org/officeDocument/2006/relationships/tags" Target="../tags/tag288.xml"/><Relationship Id="rId59" Type="http://schemas.openxmlformats.org/officeDocument/2006/relationships/image" Target="../media/image47.wmf"/><Relationship Id="rId67" Type="http://schemas.openxmlformats.org/officeDocument/2006/relationships/image" Target="../media/image51.wmf"/><Relationship Id="rId20" Type="http://schemas.openxmlformats.org/officeDocument/2006/relationships/tags" Target="../tags/tag262.xml"/><Relationship Id="rId41" Type="http://schemas.openxmlformats.org/officeDocument/2006/relationships/tags" Target="../tags/tag283.xml"/><Relationship Id="rId54" Type="http://schemas.openxmlformats.org/officeDocument/2006/relationships/slideLayout" Target="../slideLayouts/slideLayout2.xml"/><Relationship Id="rId62" Type="http://schemas.openxmlformats.org/officeDocument/2006/relationships/oleObject" Target="../embeddings/oleObject30.bin"/><Relationship Id="rId1" Type="http://schemas.openxmlformats.org/officeDocument/2006/relationships/vmlDrawing" Target="../drawings/vmlDrawing13.vml"/><Relationship Id="rId6" Type="http://schemas.openxmlformats.org/officeDocument/2006/relationships/tags" Target="../tags/tag248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28" Type="http://schemas.openxmlformats.org/officeDocument/2006/relationships/tags" Target="../tags/tag270.xml"/><Relationship Id="rId36" Type="http://schemas.openxmlformats.org/officeDocument/2006/relationships/tags" Target="../tags/tag278.xml"/><Relationship Id="rId49" Type="http://schemas.openxmlformats.org/officeDocument/2006/relationships/tags" Target="../tags/tag291.xml"/><Relationship Id="rId57" Type="http://schemas.openxmlformats.org/officeDocument/2006/relationships/image" Target="../media/image46.wmf"/><Relationship Id="rId10" Type="http://schemas.openxmlformats.org/officeDocument/2006/relationships/tags" Target="../tags/tag252.xml"/><Relationship Id="rId31" Type="http://schemas.openxmlformats.org/officeDocument/2006/relationships/tags" Target="../tags/tag273.xml"/><Relationship Id="rId44" Type="http://schemas.openxmlformats.org/officeDocument/2006/relationships/tags" Target="../tags/tag286.xml"/><Relationship Id="rId52" Type="http://schemas.openxmlformats.org/officeDocument/2006/relationships/tags" Target="../tags/tag294.xml"/><Relationship Id="rId60" Type="http://schemas.openxmlformats.org/officeDocument/2006/relationships/oleObject" Target="../embeddings/oleObject29.bin"/><Relationship Id="rId65" Type="http://schemas.openxmlformats.org/officeDocument/2006/relationships/image" Target="../media/image50.wmf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39" Type="http://schemas.openxmlformats.org/officeDocument/2006/relationships/tags" Target="../tags/tag281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320.xml"/><Relationship Id="rId21" Type="http://schemas.openxmlformats.org/officeDocument/2006/relationships/tags" Target="../tags/tag315.xml"/><Relationship Id="rId42" Type="http://schemas.openxmlformats.org/officeDocument/2006/relationships/tags" Target="../tags/tag336.xml"/><Relationship Id="rId47" Type="http://schemas.openxmlformats.org/officeDocument/2006/relationships/tags" Target="../tags/tag341.xml"/><Relationship Id="rId63" Type="http://schemas.openxmlformats.org/officeDocument/2006/relationships/tags" Target="../tags/tag357.xml"/><Relationship Id="rId68" Type="http://schemas.openxmlformats.org/officeDocument/2006/relationships/tags" Target="../tags/tag362.xml"/><Relationship Id="rId16" Type="http://schemas.openxmlformats.org/officeDocument/2006/relationships/tags" Target="../tags/tag310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40" Type="http://schemas.openxmlformats.org/officeDocument/2006/relationships/tags" Target="../tags/tag334.xml"/><Relationship Id="rId45" Type="http://schemas.openxmlformats.org/officeDocument/2006/relationships/tags" Target="../tags/tag339.xml"/><Relationship Id="rId53" Type="http://schemas.openxmlformats.org/officeDocument/2006/relationships/tags" Target="../tags/tag347.xml"/><Relationship Id="rId58" Type="http://schemas.openxmlformats.org/officeDocument/2006/relationships/tags" Target="../tags/tag352.xml"/><Relationship Id="rId66" Type="http://schemas.openxmlformats.org/officeDocument/2006/relationships/tags" Target="../tags/tag360.xml"/><Relationship Id="rId74" Type="http://schemas.openxmlformats.org/officeDocument/2006/relationships/image" Target="../media/image53.png"/><Relationship Id="rId79" Type="http://schemas.openxmlformats.org/officeDocument/2006/relationships/image" Target="../media/image52.wmf"/><Relationship Id="rId5" Type="http://schemas.openxmlformats.org/officeDocument/2006/relationships/tags" Target="../tags/tag299.xml"/><Relationship Id="rId61" Type="http://schemas.openxmlformats.org/officeDocument/2006/relationships/tags" Target="../tags/tag355.xml"/><Relationship Id="rId19" Type="http://schemas.openxmlformats.org/officeDocument/2006/relationships/tags" Target="../tags/tag31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43" Type="http://schemas.openxmlformats.org/officeDocument/2006/relationships/tags" Target="../tags/tag337.xml"/><Relationship Id="rId48" Type="http://schemas.openxmlformats.org/officeDocument/2006/relationships/tags" Target="../tags/tag342.xml"/><Relationship Id="rId56" Type="http://schemas.openxmlformats.org/officeDocument/2006/relationships/tags" Target="../tags/tag350.xml"/><Relationship Id="rId64" Type="http://schemas.openxmlformats.org/officeDocument/2006/relationships/tags" Target="../tags/tag358.xml"/><Relationship Id="rId69" Type="http://schemas.openxmlformats.org/officeDocument/2006/relationships/tags" Target="../tags/tag363.xml"/><Relationship Id="rId77" Type="http://schemas.openxmlformats.org/officeDocument/2006/relationships/image" Target="../media/image56.png"/><Relationship Id="rId8" Type="http://schemas.openxmlformats.org/officeDocument/2006/relationships/tags" Target="../tags/tag302.xml"/><Relationship Id="rId51" Type="http://schemas.openxmlformats.org/officeDocument/2006/relationships/tags" Target="../tags/tag345.xml"/><Relationship Id="rId72" Type="http://schemas.openxmlformats.org/officeDocument/2006/relationships/slideLayout" Target="../slideLayouts/slideLayout7.xml"/><Relationship Id="rId3" Type="http://schemas.openxmlformats.org/officeDocument/2006/relationships/tags" Target="../tags/tag297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tags" Target="../tags/tag332.xml"/><Relationship Id="rId46" Type="http://schemas.openxmlformats.org/officeDocument/2006/relationships/tags" Target="../tags/tag340.xml"/><Relationship Id="rId59" Type="http://schemas.openxmlformats.org/officeDocument/2006/relationships/tags" Target="../tags/tag353.xml"/><Relationship Id="rId67" Type="http://schemas.openxmlformats.org/officeDocument/2006/relationships/tags" Target="../tags/tag361.xml"/><Relationship Id="rId20" Type="http://schemas.openxmlformats.org/officeDocument/2006/relationships/tags" Target="../tags/tag314.xml"/><Relationship Id="rId41" Type="http://schemas.openxmlformats.org/officeDocument/2006/relationships/tags" Target="../tags/tag335.xml"/><Relationship Id="rId54" Type="http://schemas.openxmlformats.org/officeDocument/2006/relationships/tags" Target="../tags/tag348.xml"/><Relationship Id="rId62" Type="http://schemas.openxmlformats.org/officeDocument/2006/relationships/tags" Target="../tags/tag356.xml"/><Relationship Id="rId70" Type="http://schemas.openxmlformats.org/officeDocument/2006/relationships/tags" Target="../tags/tag364.xml"/><Relationship Id="rId75" Type="http://schemas.openxmlformats.org/officeDocument/2006/relationships/image" Target="../media/image54.png"/><Relationship Id="rId1" Type="http://schemas.openxmlformats.org/officeDocument/2006/relationships/vmlDrawing" Target="../drawings/vmlDrawing14.vml"/><Relationship Id="rId6" Type="http://schemas.openxmlformats.org/officeDocument/2006/relationships/tags" Target="../tags/tag300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49" Type="http://schemas.openxmlformats.org/officeDocument/2006/relationships/tags" Target="../tags/tag343.xml"/><Relationship Id="rId57" Type="http://schemas.openxmlformats.org/officeDocument/2006/relationships/tags" Target="../tags/tag351.xml"/><Relationship Id="rId10" Type="http://schemas.openxmlformats.org/officeDocument/2006/relationships/tags" Target="../tags/tag304.xml"/><Relationship Id="rId31" Type="http://schemas.openxmlformats.org/officeDocument/2006/relationships/tags" Target="../tags/tag325.xml"/><Relationship Id="rId44" Type="http://schemas.openxmlformats.org/officeDocument/2006/relationships/tags" Target="../tags/tag338.xml"/><Relationship Id="rId52" Type="http://schemas.openxmlformats.org/officeDocument/2006/relationships/tags" Target="../tags/tag346.xml"/><Relationship Id="rId60" Type="http://schemas.openxmlformats.org/officeDocument/2006/relationships/tags" Target="../tags/tag354.xml"/><Relationship Id="rId65" Type="http://schemas.openxmlformats.org/officeDocument/2006/relationships/tags" Target="../tags/tag359.xml"/><Relationship Id="rId73" Type="http://schemas.openxmlformats.org/officeDocument/2006/relationships/notesSlide" Target="../notesSlides/notesSlide13.xml"/><Relationship Id="rId78" Type="http://schemas.openxmlformats.org/officeDocument/2006/relationships/oleObject" Target="../embeddings/oleObject33.bin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39" Type="http://schemas.openxmlformats.org/officeDocument/2006/relationships/tags" Target="../tags/tag333.xml"/><Relationship Id="rId34" Type="http://schemas.openxmlformats.org/officeDocument/2006/relationships/tags" Target="../tags/tag328.xml"/><Relationship Id="rId50" Type="http://schemas.openxmlformats.org/officeDocument/2006/relationships/tags" Target="../tags/tag344.xml"/><Relationship Id="rId55" Type="http://schemas.openxmlformats.org/officeDocument/2006/relationships/tags" Target="../tags/tag349.xml"/><Relationship Id="rId76" Type="http://schemas.openxmlformats.org/officeDocument/2006/relationships/image" Target="../media/image55.png"/><Relationship Id="rId7" Type="http://schemas.openxmlformats.org/officeDocument/2006/relationships/tags" Target="../tags/tag301.xml"/><Relationship Id="rId71" Type="http://schemas.openxmlformats.org/officeDocument/2006/relationships/tags" Target="../tags/tag365.xml"/><Relationship Id="rId2" Type="http://schemas.openxmlformats.org/officeDocument/2006/relationships/tags" Target="../tags/tag296.xml"/><Relationship Id="rId29" Type="http://schemas.openxmlformats.org/officeDocument/2006/relationships/tags" Target="../tags/tag3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391.xml"/><Relationship Id="rId21" Type="http://schemas.openxmlformats.org/officeDocument/2006/relationships/tags" Target="../tags/tag386.xml"/><Relationship Id="rId42" Type="http://schemas.openxmlformats.org/officeDocument/2006/relationships/tags" Target="../tags/tag407.xml"/><Relationship Id="rId47" Type="http://schemas.openxmlformats.org/officeDocument/2006/relationships/tags" Target="../tags/tag412.xml"/><Relationship Id="rId63" Type="http://schemas.openxmlformats.org/officeDocument/2006/relationships/tags" Target="../tags/tag428.xml"/><Relationship Id="rId68" Type="http://schemas.openxmlformats.org/officeDocument/2006/relationships/tags" Target="../tags/tag433.xml"/><Relationship Id="rId16" Type="http://schemas.openxmlformats.org/officeDocument/2006/relationships/tags" Target="../tags/tag381.xml"/><Relationship Id="rId11" Type="http://schemas.openxmlformats.org/officeDocument/2006/relationships/tags" Target="../tags/tag376.xml"/><Relationship Id="rId24" Type="http://schemas.openxmlformats.org/officeDocument/2006/relationships/tags" Target="../tags/tag389.xml"/><Relationship Id="rId32" Type="http://schemas.openxmlformats.org/officeDocument/2006/relationships/tags" Target="../tags/tag397.xml"/><Relationship Id="rId37" Type="http://schemas.openxmlformats.org/officeDocument/2006/relationships/tags" Target="../tags/tag402.xml"/><Relationship Id="rId40" Type="http://schemas.openxmlformats.org/officeDocument/2006/relationships/tags" Target="../tags/tag405.xml"/><Relationship Id="rId45" Type="http://schemas.openxmlformats.org/officeDocument/2006/relationships/tags" Target="../tags/tag410.xml"/><Relationship Id="rId53" Type="http://schemas.openxmlformats.org/officeDocument/2006/relationships/tags" Target="../tags/tag418.xml"/><Relationship Id="rId58" Type="http://schemas.openxmlformats.org/officeDocument/2006/relationships/tags" Target="../tags/tag423.xml"/><Relationship Id="rId66" Type="http://schemas.openxmlformats.org/officeDocument/2006/relationships/tags" Target="../tags/tag431.xml"/><Relationship Id="rId74" Type="http://schemas.openxmlformats.org/officeDocument/2006/relationships/tags" Target="../tags/tag439.xml"/><Relationship Id="rId79" Type="http://schemas.openxmlformats.org/officeDocument/2006/relationships/image" Target="../media/image54.png"/><Relationship Id="rId5" Type="http://schemas.openxmlformats.org/officeDocument/2006/relationships/tags" Target="../tags/tag370.xml"/><Relationship Id="rId61" Type="http://schemas.openxmlformats.org/officeDocument/2006/relationships/tags" Target="../tags/tag426.xml"/><Relationship Id="rId19" Type="http://schemas.openxmlformats.org/officeDocument/2006/relationships/tags" Target="../tags/tag384.xml"/><Relationship Id="rId14" Type="http://schemas.openxmlformats.org/officeDocument/2006/relationships/tags" Target="../tags/tag379.xml"/><Relationship Id="rId22" Type="http://schemas.openxmlformats.org/officeDocument/2006/relationships/tags" Target="../tags/tag387.xml"/><Relationship Id="rId27" Type="http://schemas.openxmlformats.org/officeDocument/2006/relationships/tags" Target="../tags/tag392.xml"/><Relationship Id="rId30" Type="http://schemas.openxmlformats.org/officeDocument/2006/relationships/tags" Target="../tags/tag395.xml"/><Relationship Id="rId35" Type="http://schemas.openxmlformats.org/officeDocument/2006/relationships/tags" Target="../tags/tag400.xml"/><Relationship Id="rId43" Type="http://schemas.openxmlformats.org/officeDocument/2006/relationships/tags" Target="../tags/tag408.xml"/><Relationship Id="rId48" Type="http://schemas.openxmlformats.org/officeDocument/2006/relationships/tags" Target="../tags/tag413.xml"/><Relationship Id="rId56" Type="http://schemas.openxmlformats.org/officeDocument/2006/relationships/tags" Target="../tags/tag421.xml"/><Relationship Id="rId64" Type="http://schemas.openxmlformats.org/officeDocument/2006/relationships/tags" Target="../tags/tag429.xml"/><Relationship Id="rId69" Type="http://schemas.openxmlformats.org/officeDocument/2006/relationships/tags" Target="../tags/tag434.xml"/><Relationship Id="rId77" Type="http://schemas.openxmlformats.org/officeDocument/2006/relationships/notesSlide" Target="../notesSlides/notesSlide14.xml"/><Relationship Id="rId8" Type="http://schemas.openxmlformats.org/officeDocument/2006/relationships/tags" Target="../tags/tag373.xml"/><Relationship Id="rId51" Type="http://schemas.openxmlformats.org/officeDocument/2006/relationships/tags" Target="../tags/tag416.xml"/><Relationship Id="rId72" Type="http://schemas.openxmlformats.org/officeDocument/2006/relationships/tags" Target="../tags/tag437.xml"/><Relationship Id="rId3" Type="http://schemas.openxmlformats.org/officeDocument/2006/relationships/tags" Target="../tags/tag368.xml"/><Relationship Id="rId12" Type="http://schemas.openxmlformats.org/officeDocument/2006/relationships/tags" Target="../tags/tag377.xml"/><Relationship Id="rId17" Type="http://schemas.openxmlformats.org/officeDocument/2006/relationships/tags" Target="../tags/tag382.xml"/><Relationship Id="rId25" Type="http://schemas.openxmlformats.org/officeDocument/2006/relationships/tags" Target="../tags/tag390.xml"/><Relationship Id="rId33" Type="http://schemas.openxmlformats.org/officeDocument/2006/relationships/tags" Target="../tags/tag398.xml"/><Relationship Id="rId38" Type="http://schemas.openxmlformats.org/officeDocument/2006/relationships/tags" Target="../tags/tag403.xml"/><Relationship Id="rId46" Type="http://schemas.openxmlformats.org/officeDocument/2006/relationships/tags" Target="../tags/tag411.xml"/><Relationship Id="rId59" Type="http://schemas.openxmlformats.org/officeDocument/2006/relationships/tags" Target="../tags/tag424.xml"/><Relationship Id="rId67" Type="http://schemas.openxmlformats.org/officeDocument/2006/relationships/tags" Target="../tags/tag432.xml"/><Relationship Id="rId20" Type="http://schemas.openxmlformats.org/officeDocument/2006/relationships/tags" Target="../tags/tag385.xml"/><Relationship Id="rId41" Type="http://schemas.openxmlformats.org/officeDocument/2006/relationships/tags" Target="../tags/tag406.xml"/><Relationship Id="rId54" Type="http://schemas.openxmlformats.org/officeDocument/2006/relationships/tags" Target="../tags/tag419.xml"/><Relationship Id="rId62" Type="http://schemas.openxmlformats.org/officeDocument/2006/relationships/tags" Target="../tags/tag427.xml"/><Relationship Id="rId70" Type="http://schemas.openxmlformats.org/officeDocument/2006/relationships/tags" Target="../tags/tag435.xml"/><Relationship Id="rId75" Type="http://schemas.openxmlformats.org/officeDocument/2006/relationships/tags" Target="../tags/tag440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5" Type="http://schemas.openxmlformats.org/officeDocument/2006/relationships/tags" Target="../tags/tag380.xml"/><Relationship Id="rId23" Type="http://schemas.openxmlformats.org/officeDocument/2006/relationships/tags" Target="../tags/tag388.xml"/><Relationship Id="rId28" Type="http://schemas.openxmlformats.org/officeDocument/2006/relationships/tags" Target="../tags/tag393.xml"/><Relationship Id="rId36" Type="http://schemas.openxmlformats.org/officeDocument/2006/relationships/tags" Target="../tags/tag401.xml"/><Relationship Id="rId49" Type="http://schemas.openxmlformats.org/officeDocument/2006/relationships/tags" Target="../tags/tag414.xml"/><Relationship Id="rId57" Type="http://schemas.openxmlformats.org/officeDocument/2006/relationships/tags" Target="../tags/tag422.xml"/><Relationship Id="rId10" Type="http://schemas.openxmlformats.org/officeDocument/2006/relationships/tags" Target="../tags/tag375.xml"/><Relationship Id="rId31" Type="http://schemas.openxmlformats.org/officeDocument/2006/relationships/tags" Target="../tags/tag396.xml"/><Relationship Id="rId44" Type="http://schemas.openxmlformats.org/officeDocument/2006/relationships/tags" Target="../tags/tag409.xml"/><Relationship Id="rId52" Type="http://schemas.openxmlformats.org/officeDocument/2006/relationships/tags" Target="../tags/tag417.xml"/><Relationship Id="rId60" Type="http://schemas.openxmlformats.org/officeDocument/2006/relationships/tags" Target="../tags/tag425.xml"/><Relationship Id="rId65" Type="http://schemas.openxmlformats.org/officeDocument/2006/relationships/tags" Target="../tags/tag430.xml"/><Relationship Id="rId73" Type="http://schemas.openxmlformats.org/officeDocument/2006/relationships/tags" Target="../tags/tag438.xml"/><Relationship Id="rId78" Type="http://schemas.openxmlformats.org/officeDocument/2006/relationships/image" Target="../media/image53.png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3" Type="http://schemas.openxmlformats.org/officeDocument/2006/relationships/tags" Target="../tags/tag378.xml"/><Relationship Id="rId18" Type="http://schemas.openxmlformats.org/officeDocument/2006/relationships/tags" Target="../tags/tag383.xml"/><Relationship Id="rId39" Type="http://schemas.openxmlformats.org/officeDocument/2006/relationships/tags" Target="../tags/tag404.xml"/><Relationship Id="rId34" Type="http://schemas.openxmlformats.org/officeDocument/2006/relationships/tags" Target="../tags/tag399.xml"/><Relationship Id="rId50" Type="http://schemas.openxmlformats.org/officeDocument/2006/relationships/tags" Target="../tags/tag415.xml"/><Relationship Id="rId55" Type="http://schemas.openxmlformats.org/officeDocument/2006/relationships/tags" Target="../tags/tag420.xml"/><Relationship Id="rId76" Type="http://schemas.openxmlformats.org/officeDocument/2006/relationships/slideLayout" Target="../slideLayouts/slideLayout7.xml"/><Relationship Id="rId7" Type="http://schemas.openxmlformats.org/officeDocument/2006/relationships/tags" Target="../tags/tag372.xml"/><Relationship Id="rId71" Type="http://schemas.openxmlformats.org/officeDocument/2006/relationships/tags" Target="../tags/tag436.xml"/><Relationship Id="rId2" Type="http://schemas.openxmlformats.org/officeDocument/2006/relationships/tags" Target="../tags/tag367.xml"/><Relationship Id="rId29" Type="http://schemas.openxmlformats.org/officeDocument/2006/relationships/tags" Target="../tags/tag39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tags" Target="../tags/tag458.xml"/><Relationship Id="rId26" Type="http://schemas.openxmlformats.org/officeDocument/2006/relationships/tags" Target="../tags/tag466.xml"/><Relationship Id="rId3" Type="http://schemas.openxmlformats.org/officeDocument/2006/relationships/tags" Target="../tags/tag443.xml"/><Relationship Id="rId21" Type="http://schemas.openxmlformats.org/officeDocument/2006/relationships/tags" Target="../tags/tag461.xml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tags" Target="../tags/tag457.xml"/><Relationship Id="rId25" Type="http://schemas.openxmlformats.org/officeDocument/2006/relationships/tags" Target="../tags/tag465.xml"/><Relationship Id="rId2" Type="http://schemas.openxmlformats.org/officeDocument/2006/relationships/tags" Target="../tags/tag442.xml"/><Relationship Id="rId16" Type="http://schemas.openxmlformats.org/officeDocument/2006/relationships/tags" Target="../tags/tag456.xml"/><Relationship Id="rId20" Type="http://schemas.openxmlformats.org/officeDocument/2006/relationships/tags" Target="../tags/tag460.xml"/><Relationship Id="rId29" Type="http://schemas.openxmlformats.org/officeDocument/2006/relationships/image" Target="../media/image57.wmf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24" Type="http://schemas.openxmlformats.org/officeDocument/2006/relationships/tags" Target="../tags/tag464.xml"/><Relationship Id="rId5" Type="http://schemas.openxmlformats.org/officeDocument/2006/relationships/tags" Target="../tags/tag445.xml"/><Relationship Id="rId15" Type="http://schemas.openxmlformats.org/officeDocument/2006/relationships/tags" Target="../tags/tag455.xml"/><Relationship Id="rId23" Type="http://schemas.openxmlformats.org/officeDocument/2006/relationships/tags" Target="../tags/tag463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450.xml"/><Relationship Id="rId19" Type="http://schemas.openxmlformats.org/officeDocument/2006/relationships/tags" Target="../tags/tag459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4.xml"/><Relationship Id="rId22" Type="http://schemas.openxmlformats.org/officeDocument/2006/relationships/tags" Target="../tags/tag462.xml"/><Relationship Id="rId27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7.png"/><Relationship Id="rId4" Type="http://schemas.openxmlformats.org/officeDocument/2006/relationships/image" Target="../media/image6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graphics.stanford.edu/courses/cs178-10/applets/exposure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4400" dirty="0" smtClean="0"/>
              <a:t>Single-view Metrology and </a:t>
            </a:r>
            <a:br>
              <a:rPr lang="en-US" sz="4400" dirty="0" smtClean="0"/>
            </a:br>
            <a:r>
              <a:rPr lang="en-US" sz="4400" dirty="0" smtClean="0"/>
              <a:t>Camera Calibration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pic>
        <p:nvPicPr>
          <p:cNvPr id="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642" y="1417253"/>
            <a:ext cx="5228070" cy="4133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0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19188" y="300275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1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300275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1138238" y="345519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2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345519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869950" y="42037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3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42037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869950" y="46545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4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46545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4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0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869948" y="24384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1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4384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869948" y="28892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2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8892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0711" y="3514896"/>
            <a:ext cx="4864689" cy="1140635"/>
          </a:xfrm>
        </p:spPr>
        <p:txBody>
          <a:bodyPr>
            <a:normAutofit/>
          </a:bodyPr>
          <a:lstStyle/>
          <a:p>
            <a:r>
              <a:rPr lang="en-US" sz="2400" dirty="0"/>
              <a:t>Method 1 – homogeneous linear </a:t>
            </a:r>
            <a:r>
              <a:rPr lang="en-US" sz="2400" dirty="0" smtClean="0"/>
              <a:t>system. 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250" y="3581400"/>
          <a:ext cx="590708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3" name="Equation" r:id="rId12" imgW="4991040" imgH="2768400" progId="Equation.3">
                  <p:embed/>
                </p:oleObj>
              </mc:Choice>
              <mc:Fallback>
                <p:oleObj name="Equation" r:id="rId12" imgW="49910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" y="3581400"/>
                        <a:ext cx="5907088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9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598181"/>
            <a:ext cx="480060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Method 2 – nonhomogeneous linear </a:t>
            </a:r>
            <a:r>
              <a:rPr lang="en-US" sz="2400" dirty="0" smtClean="0"/>
              <a:t>system. Solve </a:t>
            </a:r>
            <a:r>
              <a:rPr lang="en-US" sz="2400" dirty="0"/>
              <a:t>for m’s entries using linear least squares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758" y="3657600"/>
          <a:ext cx="5516562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6" name="Equation" r:id="rId4" imgW="4660560" imgH="2539800" progId="Equation.3">
                  <p:embed/>
                </p:oleObj>
              </mc:Choice>
              <mc:Fallback>
                <p:oleObj name="Equation" r:id="rId4" imgW="4660560" imgH="253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8" y="3657600"/>
                        <a:ext cx="5516562" cy="300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7400" y="38100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b</a:t>
            </a:r>
            <a:r>
              <a:rPr lang="en-US" dirty="0" smtClean="0"/>
              <a:t> form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A\Y;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[M;1];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7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00629"/>
            <a:ext cx="8376557" cy="4776334"/>
          </a:xfrm>
        </p:spPr>
        <p:txBody>
          <a:bodyPr>
            <a:noAutofit/>
          </a:bodyPr>
          <a:lstStyle/>
          <a:p>
            <a:r>
              <a:rPr lang="en-US" sz="2400" dirty="0" smtClean="0"/>
              <a:t>Advantages</a:t>
            </a:r>
          </a:p>
          <a:p>
            <a:pPr lvl="1"/>
            <a:r>
              <a:rPr lang="en-US" sz="2000" dirty="0" smtClean="0"/>
              <a:t>Easy to formulate and solve</a:t>
            </a:r>
          </a:p>
          <a:p>
            <a:pPr lvl="1"/>
            <a:r>
              <a:rPr lang="en-US" sz="2000" dirty="0" smtClean="0"/>
              <a:t>Provides initialization for non-linear methods</a:t>
            </a:r>
          </a:p>
          <a:p>
            <a:endParaRPr lang="en-US" sz="2400" dirty="0" smtClean="0"/>
          </a:p>
          <a:p>
            <a:r>
              <a:rPr lang="en-US" sz="2400" dirty="0" smtClean="0"/>
              <a:t>Disadvantages</a:t>
            </a:r>
          </a:p>
          <a:p>
            <a:pPr lvl="1"/>
            <a:r>
              <a:rPr lang="en-US" sz="2000" dirty="0" smtClean="0"/>
              <a:t>Doesn’t directly give you camera parameters</a:t>
            </a:r>
          </a:p>
          <a:p>
            <a:pPr lvl="1"/>
            <a:r>
              <a:rPr lang="en-US" sz="2000" dirty="0" smtClean="0"/>
              <a:t>Doesn’t model radial distortion</a:t>
            </a:r>
          </a:p>
          <a:p>
            <a:pPr lvl="1"/>
            <a:r>
              <a:rPr lang="en-US" sz="2000" dirty="0" smtClean="0"/>
              <a:t>Can’t impose constraints, such as known focal length</a:t>
            </a:r>
          </a:p>
          <a:p>
            <a:pPr lvl="1"/>
            <a:r>
              <a:rPr lang="en-US" sz="2000" dirty="0" smtClean="0"/>
              <a:t>Doesn’t minimize projection error</a:t>
            </a:r>
          </a:p>
          <a:p>
            <a:endParaRPr lang="en-US" sz="2400" dirty="0" smtClean="0"/>
          </a:p>
          <a:p>
            <a:r>
              <a:rPr lang="en-US" sz="2400" dirty="0" smtClean="0"/>
              <a:t>Non-linear methods are preferred</a:t>
            </a:r>
          </a:p>
          <a:p>
            <a:pPr lvl="1"/>
            <a:r>
              <a:rPr lang="en-US" sz="2000" dirty="0" smtClean="0"/>
              <a:t>Define error as difference between projected points and measured points</a:t>
            </a:r>
          </a:p>
          <a:p>
            <a:pPr lvl="1"/>
            <a:r>
              <a:rPr lang="en-US" sz="2000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factorize M back to K [R | T]?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</a:p>
          <a:p>
            <a:r>
              <a:rPr lang="en-US" dirty="0" smtClean="0"/>
              <a:t>You can use </a:t>
            </a:r>
            <a:r>
              <a:rPr lang="en-US" i="1" dirty="0" smtClean="0"/>
              <a:t>RQ</a:t>
            </a:r>
            <a:r>
              <a:rPr lang="en-US" dirty="0" smtClean="0"/>
              <a:t> factorization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smtClean="0"/>
              <a:t>note – not the more familiar </a:t>
            </a:r>
            <a:r>
              <a:rPr lang="en-US" i="1" dirty="0" smtClean="0"/>
              <a:t>QR</a:t>
            </a:r>
            <a:r>
              <a:rPr lang="en-US" dirty="0" smtClean="0"/>
              <a:t> factorization). </a:t>
            </a:r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R</a:t>
            </a:r>
            <a:r>
              <a:rPr lang="en-US" dirty="0" smtClean="0"/>
              <a:t> </a:t>
            </a:r>
            <a:r>
              <a:rPr lang="en-US" dirty="0" smtClean="0"/>
              <a:t>(right diagonal) is K, and </a:t>
            </a:r>
            <a:r>
              <a:rPr lang="en-US" i="1" dirty="0" smtClean="0"/>
              <a:t>Q</a:t>
            </a:r>
            <a:r>
              <a:rPr lang="en-US" dirty="0" smtClean="0"/>
              <a:t> (orthogonal basis) is R. T, the last column of [R | T], is </a:t>
            </a:r>
            <a:r>
              <a:rPr lang="en-US" dirty="0" err="1" smtClean="0"/>
              <a:t>inv</a:t>
            </a:r>
            <a:r>
              <a:rPr lang="en-US" dirty="0" smtClean="0"/>
              <a:t>(K) * last column of M.</a:t>
            </a:r>
          </a:p>
          <a:p>
            <a:pPr lvl="1"/>
            <a:r>
              <a:rPr lang="en-US" dirty="0" smtClean="0"/>
              <a:t>Need post-processing </a:t>
            </a:r>
            <a:r>
              <a:rPr lang="en-US" dirty="0" smtClean="0"/>
              <a:t>to make sure that the matrices are valid. </a:t>
            </a:r>
            <a:endParaRPr lang="en-US" dirty="0" smtClean="0"/>
          </a:p>
          <a:p>
            <a:pPr lvl="1"/>
            <a:r>
              <a:rPr lang="en-US" dirty="0" smtClean="0"/>
              <a:t>See </a:t>
            </a:r>
            <a:r>
              <a:rPr lang="en-US" dirty="0"/>
              <a:t>http://ksimek.github.io/2012/08/14/decompose/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1188" y="6581001"/>
            <a:ext cx="1372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credit: J. Hays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1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8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8268607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Calibration by orthogonal vanishing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02086"/>
          </a:xfrm>
        </p:spPr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698858"/>
              </p:ext>
            </p:extLst>
          </p:nvPr>
        </p:nvGraphicFramePr>
        <p:xfrm>
          <a:off x="1241426" y="2622550"/>
          <a:ext cx="2391682" cy="782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6"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6" y="2622550"/>
                        <a:ext cx="2391682" cy="7824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38816"/>
              </p:ext>
            </p:extLst>
          </p:nvPr>
        </p:nvGraphicFramePr>
        <p:xfrm>
          <a:off x="4926014" y="2519901"/>
          <a:ext cx="2470830" cy="94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7" name="Equation" r:id="rId6" imgW="698400" imgH="266400" progId="Equation.3">
                  <p:embed/>
                </p:oleObj>
              </mc:Choice>
              <mc:Fallback>
                <p:oleObj name="Equation" r:id="rId6" imgW="698400" imgH="266400" progId="Equation.3">
                  <p:embed/>
                  <p:pic>
                    <p:nvPicPr>
                      <p:cNvPr id="764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4" y="2519901"/>
                        <a:ext cx="2470830" cy="943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9650" y="210185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36872" y="3624381"/>
                <a:ext cx="2877928" cy="503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72" y="3624381"/>
                <a:ext cx="2877928" cy="503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36872" y="4384898"/>
                <a:ext cx="5053693" cy="570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p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𝐑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72" y="4384898"/>
                <a:ext cx="5053693" cy="5705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92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10034"/>
              </p:ext>
            </p:extLst>
          </p:nvPr>
        </p:nvGraphicFramePr>
        <p:xfrm>
          <a:off x="4651828" y="1825625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7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828" y="1825625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7422" y="3724295"/>
                <a:ext cx="287792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𝐊</m:t>
                      </m:r>
                      <m:sSub>
                        <m:sSub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22" y="3724295"/>
                <a:ext cx="2877928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8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HW </a:t>
            </a:r>
            <a:r>
              <a:rPr lang="en-US" dirty="0"/>
              <a:t>2 due 11:59 PM on Oct </a:t>
            </a:r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 smtClean="0"/>
              <a:t>Ask/discuss questions on Piazza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Office hour</a:t>
            </a:r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6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mes Room (Philip Zimbardo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08" end="8314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9" y="73479"/>
            <a:ext cx="8958942" cy="67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59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man in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6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799" y="990600"/>
            <a:ext cx="7848601" cy="1295400"/>
          </a:xfrm>
        </p:spPr>
        <p:txBody>
          <a:bodyPr>
            <a:normAutofit/>
          </a:bodyPr>
          <a:lstStyle/>
          <a:p>
            <a:r>
              <a:rPr lang="en-US" sz="2400" dirty="0"/>
              <a:t>A Projective Invariant</a:t>
            </a:r>
          </a:p>
          <a:p>
            <a:pPr lvl="1"/>
            <a:r>
              <a:rPr lang="en-US" sz="2000" dirty="0" smtClean="0"/>
              <a:t>Does not </a:t>
            </a:r>
            <a:r>
              <a:rPr lang="en-US" sz="2000" dirty="0"/>
              <a:t>change under projective </a:t>
            </a:r>
            <a:r>
              <a:rPr lang="en-US" sz="2000" dirty="0" smtClean="0"/>
              <a:t>transformations</a:t>
            </a:r>
            <a:endParaRPr lang="en-US" sz="2000" dirty="0"/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0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800" dirty="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1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2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/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94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/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95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6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7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8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99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68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7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Perspective and 3D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2"/>
            <a:ext cx="8154566" cy="5532438"/>
          </a:xfrm>
        </p:spPr>
        <p:txBody>
          <a:bodyPr>
            <a:normAutofit/>
          </a:bodyPr>
          <a:lstStyle/>
          <a:p>
            <a:r>
              <a:rPr lang="en-US" b="1" dirty="0"/>
              <a:t>Projective </a:t>
            </a:r>
            <a:r>
              <a:rPr lang="en-US" b="1" dirty="0" smtClean="0"/>
              <a:t>geometry </a:t>
            </a:r>
            <a:r>
              <a:rPr lang="en-US" b="1" dirty="0"/>
              <a:t>and c</a:t>
            </a:r>
            <a:r>
              <a:rPr lang="en-US" b="1" dirty="0" smtClean="0"/>
              <a:t>amera models</a:t>
            </a:r>
          </a:p>
          <a:p>
            <a:pPr lvl="1"/>
            <a:r>
              <a:rPr lang="en-US" dirty="0" smtClean="0"/>
              <a:t>What’s the mapping between image and world </a:t>
            </a:r>
            <a:r>
              <a:rPr lang="en-US" dirty="0" err="1" smtClean="0"/>
              <a:t>coordiantes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b="1" dirty="0" smtClean="0"/>
              <a:t>Single view metrology and camera calibration</a:t>
            </a:r>
          </a:p>
          <a:p>
            <a:pPr lvl="1"/>
            <a:r>
              <a:rPr lang="en-US" dirty="0"/>
              <a:t>How can we estimate the camera parameters?</a:t>
            </a:r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can we measure the </a:t>
            </a:r>
            <a:r>
              <a:rPr lang="en-US" dirty="0"/>
              <a:t>size of 3D </a:t>
            </a:r>
            <a:r>
              <a:rPr lang="en-US" dirty="0" smtClean="0"/>
              <a:t>objects in an image?</a:t>
            </a:r>
          </a:p>
          <a:p>
            <a:r>
              <a:rPr lang="en-US" b="1" dirty="0" smtClean="0"/>
              <a:t>Photo </a:t>
            </a:r>
            <a:r>
              <a:rPr lang="en-US" b="1" dirty="0" smtClean="0"/>
              <a:t>stitching</a:t>
            </a:r>
          </a:p>
          <a:p>
            <a:pPr lvl="1"/>
            <a:r>
              <a:rPr lang="en-US" dirty="0" smtClean="0"/>
              <a:t>What’s the mapping from two images taken without camera translation?</a:t>
            </a:r>
            <a:endParaRPr lang="en-US" dirty="0"/>
          </a:p>
          <a:p>
            <a:r>
              <a:rPr lang="en-US" b="1" dirty="0" err="1" smtClean="0"/>
              <a:t>Epipolar</a:t>
            </a:r>
            <a:r>
              <a:rPr lang="en-US" b="1" dirty="0" smtClean="0"/>
              <a:t> Geometry and Stereo Vision</a:t>
            </a:r>
          </a:p>
          <a:p>
            <a:pPr lvl="1"/>
            <a:r>
              <a:rPr lang="en-US" dirty="0" smtClean="0"/>
              <a:t>What’s the mapping from two images taken with camera translation?</a:t>
            </a:r>
          </a:p>
          <a:p>
            <a:r>
              <a:rPr lang="en-US" b="1" dirty="0" smtClean="0"/>
              <a:t>Structure from motion</a:t>
            </a:r>
          </a:p>
          <a:p>
            <a:pPr lvl="1"/>
            <a:r>
              <a:rPr lang="en-US" dirty="0" smtClean="0"/>
              <a:t>How can we recover 3D points from multiple images?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6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42340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sz="2200" b="1" dirty="0" smtClean="0"/>
              <a:t>Iris</a:t>
            </a:r>
            <a:r>
              <a:rPr lang="en-US" sz="2200" dirty="0" smtClean="0"/>
              <a:t> - colored annulus with radial muscles</a:t>
            </a:r>
          </a:p>
          <a:p>
            <a:pPr lvl="1"/>
            <a:r>
              <a:rPr lang="en-US" sz="2200" b="1" dirty="0" smtClean="0"/>
              <a:t>Pupil</a:t>
            </a:r>
            <a:r>
              <a:rPr lang="en-US" sz="2200" dirty="0" smtClean="0"/>
              <a:t> (aperture) - the hole whose size is controlled by the iris</a:t>
            </a:r>
          </a:p>
          <a:p>
            <a:pPr lvl="1"/>
            <a:r>
              <a:rPr lang="en-US" sz="2200" b="1" dirty="0" smtClean="0"/>
              <a:t>Retina </a:t>
            </a:r>
            <a:r>
              <a:rPr lang="en-US" sz="2200" dirty="0" smtClean="0"/>
              <a:t>(film): photoreceptor cells (rods and cones)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25876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07950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  <p:extLst>
      <p:ext uri="{BB962C8B-B14F-4D97-AF65-F5344CB8AC3E}">
        <p14:creationId xmlns:p14="http://schemas.microsoft.com/office/powerpoint/2010/main" val="4548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66416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54309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2" name="Equation" r:id="rId3" imgW="952200" imgH="368280" progId="Equation.3">
                  <p:embed/>
                </p:oleObj>
              </mc:Choice>
              <mc:Fallback>
                <p:oleObj name="Equation" r:id="rId3" imgW="952200" imgH="368280" progId="Equation.3">
                  <p:embed/>
                  <p:pic>
                    <p:nvPicPr>
                      <p:cNvPr id="143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314801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4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794898" y="3278004"/>
              <a:ext cx="1725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14" name="Equation" r:id="rId4" imgW="558720" imgH="698400" progId="Equation.3">
                    <p:embed/>
                  </p:oleObj>
                </mc:Choice>
                <mc:Fallback>
                  <p:oleObj name="Equation" r:id="rId4" imgW="558720" imgH="698400" progId="Equation.3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15" name="Equation" r:id="rId6" imgW="495000" imgH="469800" progId="Equation.3">
                    <p:embed/>
                  </p:oleObj>
                </mc:Choice>
                <mc:Fallback>
                  <p:oleObj name="Equation" r:id="rId6" imgW="495000" imgH="469800" progId="Equation.3">
                    <p:embed/>
                    <p:pic>
                      <p:nvPicPr>
                        <p:cNvPr id="2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371"/>
            <a:ext cx="7886700" cy="4783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7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Push-Pull (Vertigo) Effect - Examples and Practic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8" end="183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32" y="1325563"/>
            <a:ext cx="9008335" cy="5067073"/>
          </a:xfrm>
        </p:spPr>
      </p:pic>
    </p:spTree>
    <p:extLst>
      <p:ext uri="{BB962C8B-B14F-4D97-AF65-F5344CB8AC3E}">
        <p14:creationId xmlns:p14="http://schemas.microsoft.com/office/powerpoint/2010/main" val="14528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that affect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graphics.stanford.edu/courses/cs178-10/applets/exposure.html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32400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</a:t>
            </a:r>
            <a:r>
              <a:rPr lang="en-US" smtClean="0"/>
              <a:t>to remember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43" y="1825625"/>
            <a:ext cx="8205107" cy="47139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Calibrate </a:t>
            </a:r>
            <a:r>
              <a:rPr lang="en-US" dirty="0"/>
              <a:t>the camera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Use an object with known geometry</a:t>
            </a:r>
          </a:p>
          <a:p>
            <a:pPr lvl="1"/>
            <a:r>
              <a:rPr lang="en-US" dirty="0" smtClean="0"/>
              <a:t>Use vanishing points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Measure </a:t>
            </a:r>
            <a:r>
              <a:rPr lang="en-US" dirty="0"/>
              <a:t>the size of objects in the world from an image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Use perspective cues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Camera properties</a:t>
            </a:r>
          </a:p>
          <a:p>
            <a:pPr lvl="1"/>
            <a:r>
              <a:rPr lang="en-US" dirty="0" smtClean="0"/>
              <a:t>focal </a:t>
            </a:r>
            <a:r>
              <a:rPr lang="en-US" dirty="0"/>
              <a:t>length, </a:t>
            </a:r>
            <a:endParaRPr lang="en-US" dirty="0" smtClean="0"/>
          </a:p>
          <a:p>
            <a:pPr lvl="1"/>
            <a:r>
              <a:rPr lang="en-US" dirty="0" smtClean="0"/>
              <a:t>field </a:t>
            </a:r>
            <a:r>
              <a:rPr lang="en-US" dirty="0"/>
              <a:t>of view, </a:t>
            </a:r>
            <a:endParaRPr lang="en-US" dirty="0" smtClean="0"/>
          </a:p>
          <a:p>
            <a:pPr lvl="1"/>
            <a:r>
              <a:rPr lang="en-US" dirty="0" smtClean="0"/>
              <a:t>depth </a:t>
            </a:r>
            <a:r>
              <a:rPr lang="en-US" dirty="0"/>
              <a:t>of field, </a:t>
            </a:r>
            <a:endParaRPr lang="en-US" dirty="0" smtClean="0"/>
          </a:p>
          <a:p>
            <a:pPr lvl="1"/>
            <a:r>
              <a:rPr lang="en-US" dirty="0" smtClean="0"/>
              <a:t>aperture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f-number?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400"/>
          <a:stretch/>
        </p:blipFill>
        <p:spPr>
          <a:xfrm>
            <a:off x="6694716" y="3649571"/>
            <a:ext cx="2339730" cy="1747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971" y="1604963"/>
            <a:ext cx="3479475" cy="1691368"/>
          </a:xfrm>
          <a:prstGeom prst="rect">
            <a:avLst/>
          </a:prstGeom>
        </p:spPr>
      </p:pic>
      <p:pic>
        <p:nvPicPr>
          <p:cNvPr id="175106" name="Picture 2" descr="Camera clip art at vector clip art online royal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7"/>
          <a:stretch/>
        </p:blipFill>
        <p:spPr bwMode="auto">
          <a:xfrm>
            <a:off x="7036464" y="5524249"/>
            <a:ext cx="1997982" cy="12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31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33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34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9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8" name="Equation" r:id="rId4" imgW="2692080" imgH="927000" progId="Equation.3">
                  <p:embed/>
                </p:oleObj>
              </mc:Choice>
              <mc:Fallback>
                <p:oleObj name="Equation" r:id="rId4" imgW="2692080" imgH="927000" progId="Equation.3">
                  <p:embed/>
                  <p:pic>
                    <p:nvPicPr>
                      <p:cNvPr id="6748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119562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2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6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67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6789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1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19975" y="27719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277190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coordinates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20768</TotalTime>
  <Words>1455</Words>
  <Application>Microsoft Office PowerPoint</Application>
  <PresentationFormat>On-screen Show (4:3)</PresentationFormat>
  <Paragraphs>369</Paragraphs>
  <Slides>45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Myriad Roman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Office Theme</vt:lpstr>
      <vt:lpstr>1_Office Theme</vt:lpstr>
      <vt:lpstr>2_Office Theme</vt:lpstr>
      <vt:lpstr>Equation</vt:lpstr>
      <vt:lpstr>Photo Editor Photo</vt:lpstr>
      <vt:lpstr>Single-view Metrology and  Camera Calibration</vt:lpstr>
      <vt:lpstr>Administrative stuffs</vt:lpstr>
      <vt:lpstr>Perspective and 3D Geometry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PowerPoint Presentation</vt:lpstr>
      <vt:lpstr>PowerPoint Presentation</vt:lpstr>
      <vt:lpstr>PowerPoint Presentation</vt:lpstr>
      <vt:lpstr>Calibration with linear method</vt:lpstr>
      <vt:lpstr>Can we factorize M back to K [R | T]?</vt:lpstr>
      <vt:lpstr>Calibrating the Camera</vt:lpstr>
      <vt:lpstr>Calibration by orthogonal vanishing points</vt:lpstr>
      <vt:lpstr>Calibration by vanishing points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PowerPoint Presentation</vt:lpstr>
      <vt:lpstr>Comparing heights</vt:lpstr>
      <vt:lpstr>Measuring height</vt:lpstr>
      <vt:lpstr>PowerPoint Presentation</vt:lpstr>
      <vt:lpstr>The cross ratio</vt:lpstr>
      <vt:lpstr>Measuring height</vt:lpstr>
      <vt:lpstr>Measuring height</vt:lpstr>
      <vt:lpstr>Measuring height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PowerPoint Presentation</vt:lpstr>
      <vt:lpstr>Variables that affect exposure</vt:lpstr>
      <vt:lpstr>Review</vt:lpstr>
      <vt:lpstr>Things to remember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330</cp:revision>
  <dcterms:created xsi:type="dcterms:W3CDTF">2016-08-21T04:59:05Z</dcterms:created>
  <dcterms:modified xsi:type="dcterms:W3CDTF">2017-10-05T17:46:32Z</dcterms:modified>
</cp:coreProperties>
</file>