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9" r:id="rId2"/>
    <p:sldId id="261" r:id="rId3"/>
    <p:sldId id="260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B050"/>
    <a:srgbClr val="0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19" autoAdjust="0"/>
  </p:normalViewPr>
  <p:slideViewPr>
    <p:cSldViewPr snapToGrid="0">
      <p:cViewPr varScale="1">
        <p:scale>
          <a:sx n="65" d="100"/>
          <a:sy n="65" d="100"/>
        </p:scale>
        <p:origin x="72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C4B82-B9E5-4507-B0D3-1B63853EC58B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D48BE-267D-4B59-ADE4-43764D46B7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6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8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9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2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8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0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9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3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9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A9F2-1FBE-4FC8-AA3B-1FA735F4211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openai.com/blog/sparse-transformer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io.com/products/flow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947" y="1122363"/>
            <a:ext cx="10956103" cy="2387600"/>
          </a:xfrm>
        </p:spPr>
        <p:txBody>
          <a:bodyPr>
            <a:noAutofit/>
          </a:bodyPr>
          <a:lstStyle/>
          <a:p>
            <a:r>
              <a:rPr lang="en-US" sz="8000" dirty="0" smtClean="0"/>
              <a:t>Sequence Prediction Models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5599280"/>
            <a:ext cx="9144000" cy="1166185"/>
          </a:xfrm>
        </p:spPr>
        <p:txBody>
          <a:bodyPr>
            <a:noAutofit/>
          </a:bodyPr>
          <a:lstStyle/>
          <a:p>
            <a:r>
              <a:rPr lang="en-US" sz="3600" dirty="0" smtClean="0"/>
              <a:t>Jia-Bin Huang</a:t>
            </a:r>
          </a:p>
          <a:p>
            <a:r>
              <a:rPr lang="en-US" sz="3600" dirty="0" smtClean="0"/>
              <a:t>Virginia Tech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45413" y="6373019"/>
            <a:ext cx="1756612" cy="392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Spring 2019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10027" y="6373019"/>
            <a:ext cx="3068053" cy="39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ECE-5424G / CS-5824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rovid-trun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8815" y="365125"/>
            <a:ext cx="6414370" cy="6414370"/>
          </a:xfrm>
        </p:spPr>
      </p:pic>
      <p:sp>
        <p:nvSpPr>
          <p:cNvPr id="5" name="Rectangle 4"/>
          <p:cNvSpPr/>
          <p:nvPr/>
        </p:nvSpPr>
        <p:spPr>
          <a:xfrm>
            <a:off x="9459842" y="6410163"/>
            <a:ext cx="273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OpenAI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Sparse transformer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93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Duplex A.I. Assistant Calls Local Businesses To Make Appointmen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4"/>
            <a:ext cx="10574449" cy="5947993"/>
          </a:xfrm>
        </p:spPr>
      </p:pic>
      <p:sp>
        <p:nvSpPr>
          <p:cNvPr id="5" name="Rectangle 4"/>
          <p:cNvSpPr/>
          <p:nvPr/>
        </p:nvSpPr>
        <p:spPr>
          <a:xfrm>
            <a:off x="10041669" y="6488668"/>
            <a:ext cx="1959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Google AI assistant</a:t>
            </a:r>
          </a:p>
        </p:txBody>
      </p:sp>
    </p:spTree>
    <p:extLst>
      <p:ext uri="{BB962C8B-B14F-4D97-AF65-F5344CB8AC3E}">
        <p14:creationId xmlns:p14="http://schemas.microsoft.com/office/powerpoint/2010/main" val="251734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786186" cy="5811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9591" y="6176963"/>
            <a:ext cx="3412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Textio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hlinkClick r:id="rId3"/>
              </a:rPr>
              <a:t>https://textio.com/products/flow/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0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23489</TotalTime>
  <Words>19</Words>
  <Application>Microsoft Office PowerPoint</Application>
  <PresentationFormat>Widescreen</PresentationFormat>
  <Paragraphs>8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Sequence Prediction Models</vt:lpstr>
      <vt:lpstr>PowerPoint Presentation</vt:lpstr>
      <vt:lpstr>PowerPoint Presentation</vt:lpstr>
      <vt:lpstr>PowerPoint Presentation</vt:lpstr>
      <vt:lpstr>PowerPoint Presentation</vt:lpstr>
    </vt:vector>
  </TitlesOfParts>
  <Company>Virginia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Huang Jia-Bin</dc:creator>
  <cp:lastModifiedBy>Huang Jia-Bin</cp:lastModifiedBy>
  <cp:revision>503</cp:revision>
  <dcterms:created xsi:type="dcterms:W3CDTF">2019-01-25T06:55:15Z</dcterms:created>
  <dcterms:modified xsi:type="dcterms:W3CDTF">2019-04-25T01:38:33Z</dcterms:modified>
</cp:coreProperties>
</file>