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1106" r:id="rId3"/>
    <p:sldId id="1104" r:id="rId4"/>
    <p:sldId id="110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00B05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19" autoAdjust="0"/>
  </p:normalViewPr>
  <p:slideViewPr>
    <p:cSldViewPr snapToGrid="0">
      <p:cViewPr varScale="1">
        <p:scale>
          <a:sx n="80" d="100"/>
          <a:sy n="80" d="100"/>
        </p:scale>
        <p:origin x="120" y="1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C4B82-B9E5-4507-B0D3-1B63853EC58B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D48BE-267D-4B59-ADE4-43764D46B7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6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8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0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9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8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1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0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9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3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4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9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8A9F2-1FBE-4FC8-AA3B-1FA735F42119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D9C61-DA70-48B3-8DF6-F8AF6E52F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3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ips.cc/Conferences/2018/PaperInformation/StyleFil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ptaxiTL6ZAWLHIPkWJsETdQ3bWawnWLvBnZoDlls3nI/edit?usp=sharing" TargetMode="External"/><Relationship Id="rId2" Type="http://schemas.openxmlformats.org/officeDocument/2006/relationships/hyperlink" Target="https://docs.google.com/spreadsheets/d/1zhSqIJ4uTgktxvRItR653QPuRnDQPRhY2-Heyve1YtY/edit#gi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947" y="1122363"/>
            <a:ext cx="10956103" cy="2387600"/>
          </a:xfrm>
        </p:spPr>
        <p:txBody>
          <a:bodyPr>
            <a:noAutofit/>
          </a:bodyPr>
          <a:lstStyle/>
          <a:p>
            <a:r>
              <a:rPr lang="en-US" sz="8000" dirty="0" smtClean="0"/>
              <a:t>Sequence Prediction Models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5599280"/>
            <a:ext cx="9144000" cy="1166185"/>
          </a:xfrm>
        </p:spPr>
        <p:txBody>
          <a:bodyPr>
            <a:noAutofit/>
          </a:bodyPr>
          <a:lstStyle/>
          <a:p>
            <a:r>
              <a:rPr lang="en-US" sz="3600" dirty="0" smtClean="0"/>
              <a:t>Jia-Bin Huang</a:t>
            </a:r>
          </a:p>
          <a:p>
            <a:r>
              <a:rPr lang="en-US" sz="3600" dirty="0" smtClean="0"/>
              <a:t>Virginia Tech</a:t>
            </a:r>
            <a:endParaRPr lang="en-US" sz="3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445413" y="6373019"/>
            <a:ext cx="1756612" cy="3924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Spring 2019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027" y="6373019"/>
            <a:ext cx="3068053" cy="392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ECE-5424G / CS-5824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</a:t>
            </a:r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Final project: </a:t>
            </a:r>
            <a:r>
              <a:rPr lang="en-US" b="1" dirty="0"/>
              <a:t>25</a:t>
            </a:r>
            <a:r>
              <a:rPr lang="en-US" b="1" dirty="0" smtClean="0"/>
              <a:t>% of your grade</a:t>
            </a:r>
          </a:p>
          <a:p>
            <a:endParaRPr lang="en-US" dirty="0"/>
          </a:p>
          <a:p>
            <a:r>
              <a:rPr lang="en-US" dirty="0" smtClean="0"/>
              <a:t>1) Proposal: 10%</a:t>
            </a:r>
          </a:p>
          <a:p>
            <a:endParaRPr lang="en-US" dirty="0"/>
          </a:p>
          <a:p>
            <a:r>
              <a:rPr lang="en-US" dirty="0" smtClean="0"/>
              <a:t>2) Project presentation: 40%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70% peer review + 30% instructor review</a:t>
            </a:r>
          </a:p>
          <a:p>
            <a:endParaRPr lang="en-US" dirty="0" smtClean="0"/>
          </a:p>
          <a:p>
            <a:r>
              <a:rPr lang="en-US" dirty="0" smtClean="0"/>
              <a:t>3) Project report: 50%</a:t>
            </a:r>
          </a:p>
          <a:p>
            <a:pPr marL="0" indent="0">
              <a:buNone/>
            </a:pPr>
            <a:r>
              <a:rPr lang="en-US" dirty="0" smtClean="0"/>
              <a:t>Template: </a:t>
            </a:r>
            <a:r>
              <a:rPr lang="en-US" dirty="0">
                <a:hlinkClick r:id="rId2"/>
              </a:rPr>
              <a:t>https://nips.cc/Conferences/2018/PaperInformation/StyleFiles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8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sign-up: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docs.google.com/spreadsheets/d/1zhSqIJ4uTgktxvRItR653QPuRnDQPRhY2-Heyve1YtY/edit#gid=0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Presentation: </a:t>
            </a:r>
            <a:r>
              <a:rPr lang="en-US" b="1" dirty="0" smtClean="0"/>
              <a:t>2.5 </a:t>
            </a:r>
            <a:r>
              <a:rPr lang="en-US" b="1" dirty="0" err="1" smtClean="0"/>
              <a:t>mins</a:t>
            </a:r>
            <a:r>
              <a:rPr lang="en-US" b="1" dirty="0" smtClean="0"/>
              <a:t> per group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30 groups on May 6 (Mon)</a:t>
            </a:r>
          </a:p>
          <a:p>
            <a:pPr marL="0" indent="0">
              <a:buNone/>
            </a:pPr>
            <a:r>
              <a:rPr lang="en-US" dirty="0" smtClean="0"/>
              <a:t>30 groups on May 8 (Wed)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Sign up </a:t>
            </a:r>
            <a:r>
              <a:rPr lang="en-US" dirty="0" smtClean="0">
                <a:hlinkClick r:id="rId3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Revisit generative model, finish up generative adversarial network</a:t>
            </a:r>
          </a:p>
          <a:p>
            <a:endParaRPr lang="en-US" dirty="0"/>
          </a:p>
          <a:p>
            <a:r>
              <a:rPr lang="en-US" dirty="0" smtClean="0"/>
              <a:t>Start reinforcement learning</a:t>
            </a:r>
          </a:p>
        </p:txBody>
      </p:sp>
    </p:spTree>
    <p:extLst>
      <p:ext uri="{BB962C8B-B14F-4D97-AF65-F5344CB8AC3E}">
        <p14:creationId xmlns:p14="http://schemas.microsoft.com/office/powerpoint/2010/main" val="342381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22903</TotalTime>
  <Words>104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Sequence Prediction Models</vt:lpstr>
      <vt:lpstr>Final project grade</vt:lpstr>
      <vt:lpstr>Final project </vt:lpstr>
      <vt:lpstr>Today’s plan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Huang Jia-Bin</dc:creator>
  <cp:lastModifiedBy>Huang Jia-Bin</cp:lastModifiedBy>
  <cp:revision>497</cp:revision>
  <dcterms:created xsi:type="dcterms:W3CDTF">2019-01-25T06:55:15Z</dcterms:created>
  <dcterms:modified xsi:type="dcterms:W3CDTF">2019-04-22T03:08:27Z</dcterms:modified>
</cp:coreProperties>
</file>