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2918400" cy="43891200"/>
  <p:notesSz cx="7315200" cy="9601200"/>
  <p:defaultTextStyle>
    <a:defPPr>
      <a:defRPr lang="en-US"/>
    </a:defPPr>
    <a:lvl1pPr marL="0" algn="l" defTabSz="376183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80918" algn="l" defTabSz="376183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61836" algn="l" defTabSz="376183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42755" algn="l" defTabSz="376183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23673" algn="l" defTabSz="376183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404591" algn="l" defTabSz="376183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85509" algn="l" defTabSz="376183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66427" algn="l" defTabSz="376183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47346" algn="l" defTabSz="3761836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824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2344"/>
    <a:srgbClr val="E87511"/>
    <a:srgbClr val="E77511"/>
    <a:srgbClr val="002864"/>
    <a:srgbClr val="554EE4"/>
    <a:srgbClr val="00A9FE"/>
    <a:srgbClr val="003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3" autoAdjust="0"/>
    <p:restoredTop sz="73094" autoAdjust="0"/>
  </p:normalViewPr>
  <p:slideViewPr>
    <p:cSldViewPr>
      <p:cViewPr varScale="1">
        <p:scale>
          <a:sx n="10" d="100"/>
          <a:sy n="10" d="100"/>
        </p:scale>
        <p:origin x="-2888" y="-224"/>
      </p:cViewPr>
      <p:guideLst>
        <p:guide orient="horz" pos="13824"/>
        <p:guide pos="10368"/>
      </p:guideLst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882" cy="480060"/>
          </a:xfrm>
          <a:prstGeom prst="rect">
            <a:avLst/>
          </a:prstGeom>
        </p:spPr>
        <p:txBody>
          <a:bodyPr vert="horz" lIns="29535" tIns="14768" rIns="29535" bIns="14768" rtlCol="0"/>
          <a:lstStyle>
            <a:lvl1pPr algn="l">
              <a:defRPr sz="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9" y="0"/>
            <a:ext cx="3169882" cy="480060"/>
          </a:xfrm>
          <a:prstGeom prst="rect">
            <a:avLst/>
          </a:prstGeom>
        </p:spPr>
        <p:txBody>
          <a:bodyPr vert="horz" lIns="29535" tIns="14768" rIns="29535" bIns="14768" rtlCol="0"/>
          <a:lstStyle>
            <a:lvl1pPr algn="r">
              <a:defRPr sz="400"/>
            </a:lvl1pPr>
          </a:lstStyle>
          <a:p>
            <a:fld id="{AE5BC476-A8A5-4131-88CE-35DC8088BF1D}" type="datetimeFigureOut">
              <a:rPr lang="en-US" smtClean="0"/>
              <a:pPr/>
              <a:t>11/10/15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8225" y="720725"/>
            <a:ext cx="26987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9535" tIns="14768" rIns="29535" bIns="147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291" y="4560807"/>
            <a:ext cx="5852618" cy="4320540"/>
          </a:xfrm>
          <a:prstGeom prst="rect">
            <a:avLst/>
          </a:prstGeom>
        </p:spPr>
        <p:txBody>
          <a:bodyPr vert="horz" lIns="29535" tIns="14768" rIns="29535" bIns="147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241"/>
            <a:ext cx="3169882" cy="480060"/>
          </a:xfrm>
          <a:prstGeom prst="rect">
            <a:avLst/>
          </a:prstGeom>
        </p:spPr>
        <p:txBody>
          <a:bodyPr vert="horz" lIns="29535" tIns="14768" rIns="29535" bIns="14768" rtlCol="0" anchor="b"/>
          <a:lstStyle>
            <a:lvl1pPr algn="l">
              <a:defRPr sz="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9" y="9119241"/>
            <a:ext cx="3169882" cy="480060"/>
          </a:xfrm>
          <a:prstGeom prst="rect">
            <a:avLst/>
          </a:prstGeom>
        </p:spPr>
        <p:txBody>
          <a:bodyPr vert="horz" lIns="29535" tIns="14768" rIns="29535" bIns="14768" rtlCol="0" anchor="b"/>
          <a:lstStyle>
            <a:lvl1pPr algn="r">
              <a:defRPr sz="400"/>
            </a:lvl1pPr>
          </a:lstStyle>
          <a:p>
            <a:fld id="{F05CBF18-B458-432B-AAF8-BD6344ECFF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13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722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8612" algn="l" defTabSz="109722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97225" algn="l" defTabSz="109722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45837" algn="l" defTabSz="109722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94450" algn="l" defTabSz="109722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43063" algn="l" defTabSz="109722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91676" algn="l" defTabSz="109722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40288" algn="l" defTabSz="109722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88901" algn="l" defTabSz="109722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3"/>
            <a:ext cx="27980640" cy="940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0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1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42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23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04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85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66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47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F449-065F-463C-9870-174839777D82}" type="datetimeFigureOut">
              <a:rPr lang="en-US" smtClean="0"/>
              <a:pPr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F449-065F-463C-9870-174839777D82}" type="datetimeFigureOut">
              <a:rPr lang="en-US" smtClean="0"/>
              <a:pPr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1757687"/>
            <a:ext cx="7406640" cy="37449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1757687"/>
            <a:ext cx="21671280" cy="37449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F449-065F-463C-9870-174839777D82}" type="datetimeFigureOut">
              <a:rPr lang="en-US" smtClean="0"/>
              <a:pPr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F449-065F-463C-9870-174839777D82}" type="datetimeFigureOut">
              <a:rPr lang="en-US" smtClean="0"/>
              <a:pPr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8204163"/>
            <a:ext cx="27980640" cy="8717280"/>
          </a:xfrm>
        </p:spPr>
        <p:txBody>
          <a:bodyPr anchor="t"/>
          <a:lstStyle>
            <a:lvl1pPr algn="l">
              <a:defRPr sz="1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8602968"/>
            <a:ext cx="27980640" cy="9601197"/>
          </a:xfrm>
        </p:spPr>
        <p:txBody>
          <a:bodyPr anchor="b"/>
          <a:lstStyle>
            <a:lvl1pPr marL="0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1pPr>
            <a:lvl2pPr marL="188091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183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275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523673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40459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28550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316642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504734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F449-065F-463C-9870-174839777D82}" type="datetimeFigureOut">
              <a:rPr lang="en-US" smtClean="0"/>
              <a:pPr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0241285"/>
            <a:ext cx="14538960" cy="28966163"/>
          </a:xfrm>
        </p:spPr>
        <p:txBody>
          <a:bodyPr/>
          <a:lstStyle>
            <a:lvl1pPr>
              <a:defRPr sz="11500"/>
            </a:lvl1pPr>
            <a:lvl2pPr>
              <a:defRPr sz="98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10241285"/>
            <a:ext cx="14538960" cy="28966163"/>
          </a:xfrm>
        </p:spPr>
        <p:txBody>
          <a:bodyPr/>
          <a:lstStyle>
            <a:lvl1pPr>
              <a:defRPr sz="11500"/>
            </a:lvl1pPr>
            <a:lvl2pPr>
              <a:defRPr sz="98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F449-065F-463C-9870-174839777D82}" type="datetimeFigureOut">
              <a:rPr lang="en-US" smtClean="0"/>
              <a:pPr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4" y="9824724"/>
            <a:ext cx="14544677" cy="4094477"/>
          </a:xfrm>
        </p:spPr>
        <p:txBody>
          <a:bodyPr anchor="b"/>
          <a:lstStyle>
            <a:lvl1pPr marL="0" indent="0">
              <a:buNone/>
              <a:defRPr sz="9800" b="1"/>
            </a:lvl1pPr>
            <a:lvl2pPr marL="1880918" indent="0">
              <a:buNone/>
              <a:defRPr sz="8300" b="1"/>
            </a:lvl2pPr>
            <a:lvl3pPr marL="3761836" indent="0">
              <a:buNone/>
              <a:defRPr sz="7400" b="1"/>
            </a:lvl3pPr>
            <a:lvl4pPr marL="5642755" indent="0">
              <a:buNone/>
              <a:defRPr sz="6600" b="1"/>
            </a:lvl4pPr>
            <a:lvl5pPr marL="7523673" indent="0">
              <a:buNone/>
              <a:defRPr sz="6600" b="1"/>
            </a:lvl5pPr>
            <a:lvl6pPr marL="9404591" indent="0">
              <a:buNone/>
              <a:defRPr sz="6600" b="1"/>
            </a:lvl6pPr>
            <a:lvl7pPr marL="11285509" indent="0">
              <a:buNone/>
              <a:defRPr sz="6600" b="1"/>
            </a:lvl7pPr>
            <a:lvl8pPr marL="13166427" indent="0">
              <a:buNone/>
              <a:defRPr sz="6600" b="1"/>
            </a:lvl8pPr>
            <a:lvl9pPr marL="15047346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4" y="13919201"/>
            <a:ext cx="14544677" cy="25288243"/>
          </a:xfrm>
        </p:spPr>
        <p:txBody>
          <a:bodyPr/>
          <a:lstStyle>
            <a:lvl1pPr>
              <a:defRPr sz="9800"/>
            </a:lvl1pPr>
            <a:lvl2pPr>
              <a:defRPr sz="83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824724"/>
            <a:ext cx="14550390" cy="4094477"/>
          </a:xfrm>
        </p:spPr>
        <p:txBody>
          <a:bodyPr anchor="b"/>
          <a:lstStyle>
            <a:lvl1pPr marL="0" indent="0">
              <a:buNone/>
              <a:defRPr sz="9800" b="1"/>
            </a:lvl1pPr>
            <a:lvl2pPr marL="1880918" indent="0">
              <a:buNone/>
              <a:defRPr sz="8300" b="1"/>
            </a:lvl2pPr>
            <a:lvl3pPr marL="3761836" indent="0">
              <a:buNone/>
              <a:defRPr sz="7400" b="1"/>
            </a:lvl3pPr>
            <a:lvl4pPr marL="5642755" indent="0">
              <a:buNone/>
              <a:defRPr sz="6600" b="1"/>
            </a:lvl4pPr>
            <a:lvl5pPr marL="7523673" indent="0">
              <a:buNone/>
              <a:defRPr sz="6600" b="1"/>
            </a:lvl5pPr>
            <a:lvl6pPr marL="9404591" indent="0">
              <a:buNone/>
              <a:defRPr sz="6600" b="1"/>
            </a:lvl6pPr>
            <a:lvl7pPr marL="11285509" indent="0">
              <a:buNone/>
              <a:defRPr sz="6600" b="1"/>
            </a:lvl7pPr>
            <a:lvl8pPr marL="13166427" indent="0">
              <a:buNone/>
              <a:defRPr sz="6600" b="1"/>
            </a:lvl8pPr>
            <a:lvl9pPr marL="15047346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3919201"/>
            <a:ext cx="14550390" cy="25288243"/>
          </a:xfrm>
        </p:spPr>
        <p:txBody>
          <a:bodyPr/>
          <a:lstStyle>
            <a:lvl1pPr>
              <a:defRPr sz="9800"/>
            </a:lvl1pPr>
            <a:lvl2pPr>
              <a:defRPr sz="83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F449-065F-463C-9870-174839777D82}" type="datetimeFigureOut">
              <a:rPr lang="en-US" smtClean="0"/>
              <a:pPr/>
              <a:t>11/10/15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F449-065F-463C-9870-174839777D82}" type="datetimeFigureOut">
              <a:rPr lang="en-US" smtClean="0"/>
              <a:pPr/>
              <a:t>11/10/15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F449-065F-463C-9870-174839777D82}" type="datetimeFigureOut">
              <a:rPr lang="en-US" smtClean="0"/>
              <a:pPr/>
              <a:t>11/10/15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4" y="1747520"/>
            <a:ext cx="10829927" cy="7437120"/>
          </a:xfrm>
        </p:spPr>
        <p:txBody>
          <a:bodyPr anchor="b"/>
          <a:lstStyle>
            <a:lvl1pPr algn="l">
              <a:defRPr sz="8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747525"/>
            <a:ext cx="18402300" cy="37459924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8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4" y="9184645"/>
            <a:ext cx="10829927" cy="30022804"/>
          </a:xfrm>
        </p:spPr>
        <p:txBody>
          <a:bodyPr/>
          <a:lstStyle>
            <a:lvl1pPr marL="0" indent="0">
              <a:buNone/>
              <a:defRPr sz="5700"/>
            </a:lvl1pPr>
            <a:lvl2pPr marL="1880918" indent="0">
              <a:buNone/>
              <a:defRPr sz="4900"/>
            </a:lvl2pPr>
            <a:lvl3pPr marL="3761836" indent="0">
              <a:buNone/>
              <a:defRPr sz="4100"/>
            </a:lvl3pPr>
            <a:lvl4pPr marL="5642755" indent="0">
              <a:buNone/>
              <a:defRPr sz="3800"/>
            </a:lvl4pPr>
            <a:lvl5pPr marL="7523673" indent="0">
              <a:buNone/>
              <a:defRPr sz="3800"/>
            </a:lvl5pPr>
            <a:lvl6pPr marL="9404591" indent="0">
              <a:buNone/>
              <a:defRPr sz="3800"/>
            </a:lvl6pPr>
            <a:lvl7pPr marL="11285509" indent="0">
              <a:buNone/>
              <a:defRPr sz="3800"/>
            </a:lvl7pPr>
            <a:lvl8pPr marL="13166427" indent="0">
              <a:buNone/>
              <a:defRPr sz="3800"/>
            </a:lvl8pPr>
            <a:lvl9pPr marL="15047346" indent="0">
              <a:buNone/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F449-065F-463C-9870-174839777D82}" type="datetimeFigureOut">
              <a:rPr lang="en-US" smtClean="0"/>
              <a:pPr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1"/>
            <a:ext cx="19751040" cy="3627124"/>
          </a:xfrm>
        </p:spPr>
        <p:txBody>
          <a:bodyPr anchor="b"/>
          <a:lstStyle>
            <a:lvl1pPr algn="l">
              <a:defRPr sz="8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921760"/>
            <a:ext cx="19751040" cy="26334720"/>
          </a:xfrm>
        </p:spPr>
        <p:txBody>
          <a:bodyPr/>
          <a:lstStyle>
            <a:lvl1pPr marL="0" indent="0">
              <a:buNone/>
              <a:defRPr sz="13200"/>
            </a:lvl1pPr>
            <a:lvl2pPr marL="1880918" indent="0">
              <a:buNone/>
              <a:defRPr sz="11500"/>
            </a:lvl2pPr>
            <a:lvl3pPr marL="3761836" indent="0">
              <a:buNone/>
              <a:defRPr sz="9800"/>
            </a:lvl3pPr>
            <a:lvl4pPr marL="5642755" indent="0">
              <a:buNone/>
              <a:defRPr sz="8300"/>
            </a:lvl4pPr>
            <a:lvl5pPr marL="7523673" indent="0">
              <a:buNone/>
              <a:defRPr sz="8300"/>
            </a:lvl5pPr>
            <a:lvl6pPr marL="9404591" indent="0">
              <a:buNone/>
              <a:defRPr sz="8300"/>
            </a:lvl6pPr>
            <a:lvl7pPr marL="11285509" indent="0">
              <a:buNone/>
              <a:defRPr sz="8300"/>
            </a:lvl7pPr>
            <a:lvl8pPr marL="13166427" indent="0">
              <a:buNone/>
              <a:defRPr sz="8300"/>
            </a:lvl8pPr>
            <a:lvl9pPr marL="15047346" indent="0">
              <a:buNone/>
              <a:defRPr sz="8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4"/>
            <a:ext cx="19751040" cy="5151117"/>
          </a:xfrm>
        </p:spPr>
        <p:txBody>
          <a:bodyPr/>
          <a:lstStyle>
            <a:lvl1pPr marL="0" indent="0">
              <a:buNone/>
              <a:defRPr sz="5700"/>
            </a:lvl1pPr>
            <a:lvl2pPr marL="1880918" indent="0">
              <a:buNone/>
              <a:defRPr sz="4900"/>
            </a:lvl2pPr>
            <a:lvl3pPr marL="3761836" indent="0">
              <a:buNone/>
              <a:defRPr sz="4100"/>
            </a:lvl3pPr>
            <a:lvl4pPr marL="5642755" indent="0">
              <a:buNone/>
              <a:defRPr sz="3800"/>
            </a:lvl4pPr>
            <a:lvl5pPr marL="7523673" indent="0">
              <a:buNone/>
              <a:defRPr sz="3800"/>
            </a:lvl5pPr>
            <a:lvl6pPr marL="9404591" indent="0">
              <a:buNone/>
              <a:defRPr sz="3800"/>
            </a:lvl6pPr>
            <a:lvl7pPr marL="11285509" indent="0">
              <a:buNone/>
              <a:defRPr sz="3800"/>
            </a:lvl7pPr>
            <a:lvl8pPr marL="13166427" indent="0">
              <a:buNone/>
              <a:defRPr sz="3800"/>
            </a:lvl8pPr>
            <a:lvl9pPr marL="15047346" indent="0">
              <a:buNone/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F449-065F-463C-9870-174839777D82}" type="datetimeFigureOut">
              <a:rPr lang="en-US" smtClean="0"/>
              <a:pPr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  <a:prstGeom prst="rect">
            <a:avLst/>
          </a:prstGeom>
        </p:spPr>
        <p:txBody>
          <a:bodyPr vert="horz" lIns="376184" tIns="188091" rIns="376184" bIns="18809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0241285"/>
            <a:ext cx="29626560" cy="28966163"/>
          </a:xfrm>
          <a:prstGeom prst="rect">
            <a:avLst/>
          </a:prstGeom>
        </p:spPr>
        <p:txBody>
          <a:bodyPr vert="horz" lIns="376184" tIns="188091" rIns="376184" bIns="1880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0680644"/>
            <a:ext cx="7680960" cy="2336800"/>
          </a:xfrm>
          <a:prstGeom prst="rect">
            <a:avLst/>
          </a:prstGeom>
        </p:spPr>
        <p:txBody>
          <a:bodyPr vert="horz" lIns="376184" tIns="188091" rIns="376184" bIns="188091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1F449-065F-463C-9870-174839777D82}" type="datetimeFigureOut">
              <a:rPr lang="en-US" smtClean="0"/>
              <a:pPr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0680644"/>
            <a:ext cx="10424160" cy="2336800"/>
          </a:xfrm>
          <a:prstGeom prst="rect">
            <a:avLst/>
          </a:prstGeom>
        </p:spPr>
        <p:txBody>
          <a:bodyPr vert="horz" lIns="376184" tIns="188091" rIns="376184" bIns="188091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0680644"/>
            <a:ext cx="7680960" cy="2336800"/>
          </a:xfrm>
          <a:prstGeom prst="rect">
            <a:avLst/>
          </a:prstGeom>
        </p:spPr>
        <p:txBody>
          <a:bodyPr vert="horz" lIns="376184" tIns="188091" rIns="376184" bIns="188091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05556-83AC-4272-8EFD-494284133B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1836" rtl="0" eaLnBrk="1" latinLnBrk="0" hangingPunct="1">
        <a:spcBef>
          <a:spcPct val="0"/>
        </a:spcBef>
        <a:buNone/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0689" indent="-1410689" algn="l" defTabSz="3761836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6493" indent="-1175574" algn="l" defTabSz="3761836" rtl="0" eaLnBrk="1" latinLnBrk="0" hangingPunct="1">
        <a:spcBef>
          <a:spcPct val="20000"/>
        </a:spcBef>
        <a:buFont typeface="Arial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296" indent="-940458" algn="l" defTabSz="3761836" rtl="0" eaLnBrk="1" latinLnBrk="0" hangingPunct="1">
        <a:spcBef>
          <a:spcPct val="20000"/>
        </a:spcBef>
        <a:buFont typeface="Arial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214" indent="-940458" algn="l" defTabSz="3761836" rtl="0" eaLnBrk="1" latinLnBrk="0" hangingPunct="1">
        <a:spcBef>
          <a:spcPct val="20000"/>
        </a:spcBef>
        <a:buFont typeface="Arial" pitchFamily="34" charset="0"/>
        <a:buChar char="–"/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64133" indent="-940458" algn="l" defTabSz="3761836" rtl="0" eaLnBrk="1" latinLnBrk="0" hangingPunct="1">
        <a:spcBef>
          <a:spcPct val="20000"/>
        </a:spcBef>
        <a:buFont typeface="Arial" pitchFamily="34" charset="0"/>
        <a:buChar char="»"/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5049" indent="-940458" algn="l" defTabSz="3761836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5968" indent="-940458" algn="l" defTabSz="3761836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6887" indent="-940458" algn="l" defTabSz="3761836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7805" indent="-940458" algn="l" defTabSz="3761836" rtl="0" eaLnBrk="1" latinLnBrk="0" hangingPunct="1">
        <a:spcBef>
          <a:spcPct val="20000"/>
        </a:spcBef>
        <a:buFont typeface="Arial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183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0918" algn="l" defTabSz="376183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1836" algn="l" defTabSz="376183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2755" algn="l" defTabSz="376183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3673" algn="l" defTabSz="376183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4591" algn="l" defTabSz="376183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5509" algn="l" defTabSz="376183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6427" algn="l" defTabSz="376183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7346" algn="l" defTabSz="3761836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2918400" cy="43891200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E875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2" tIns="54862" rIns="109722" bIns="54862"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0" y="0"/>
            <a:ext cx="32918400" cy="5486400"/>
          </a:xfrm>
          <a:prstGeom prst="roundRect">
            <a:avLst/>
          </a:prstGeom>
          <a:solidFill>
            <a:srgbClr val="8E2344"/>
          </a:solidFill>
          <a:ln>
            <a:solidFill>
              <a:srgbClr val="8E23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2" tIns="54862" rIns="109722" bIns="54862"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188720" y="5515183"/>
            <a:ext cx="30861000" cy="4572000"/>
          </a:xfrm>
          <a:prstGeom prst="roundRect">
            <a:avLst/>
          </a:prstGeom>
          <a:solidFill>
            <a:schemeClr val="bg1"/>
          </a:solidFill>
          <a:ln>
            <a:solidFill>
              <a:srgbClr val="E875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2" tIns="54862" rIns="109722" bIns="54862"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143000" y="10500360"/>
            <a:ext cx="15201900" cy="26593800"/>
          </a:xfrm>
          <a:prstGeom prst="roundRect">
            <a:avLst/>
          </a:prstGeom>
          <a:solidFill>
            <a:schemeClr val="bg1"/>
          </a:solidFill>
          <a:ln>
            <a:solidFill>
              <a:srgbClr val="E875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2" tIns="54862" rIns="109722" bIns="54862"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6596360" y="10500360"/>
            <a:ext cx="15407640" cy="26593800"/>
          </a:xfrm>
          <a:prstGeom prst="roundRect">
            <a:avLst/>
          </a:prstGeom>
          <a:solidFill>
            <a:schemeClr val="bg1"/>
          </a:solidFill>
          <a:ln>
            <a:solidFill>
              <a:srgbClr val="E875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2" tIns="54862" rIns="109722" bIns="54862"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188720" y="37703760"/>
            <a:ext cx="30815280" cy="5577840"/>
          </a:xfrm>
          <a:prstGeom prst="roundRect">
            <a:avLst/>
          </a:prstGeom>
          <a:solidFill>
            <a:schemeClr val="bg1"/>
          </a:solidFill>
          <a:ln>
            <a:solidFill>
              <a:srgbClr val="E875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2" tIns="54862" rIns="109722" bIns="54862"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857500" y="6400801"/>
            <a:ext cx="6972300" cy="1726622"/>
          </a:xfrm>
          <a:prstGeom prst="rect">
            <a:avLst/>
          </a:prstGeom>
          <a:noFill/>
        </p:spPr>
        <p:txBody>
          <a:bodyPr wrap="square" lIns="109722" tIns="54862" rIns="109722" bIns="54862" rtlCol="0">
            <a:spAutoFit/>
          </a:bodyPr>
          <a:lstStyle/>
          <a:p>
            <a:r>
              <a:rPr lang="en-US" sz="10500" dirty="0"/>
              <a:t>Goal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57500" y="11490961"/>
            <a:ext cx="9395460" cy="1726622"/>
          </a:xfrm>
          <a:prstGeom prst="rect">
            <a:avLst/>
          </a:prstGeom>
          <a:noFill/>
        </p:spPr>
        <p:txBody>
          <a:bodyPr wrap="square" lIns="109722" tIns="54862" rIns="109722" bIns="54862" rtlCol="0">
            <a:spAutoFit/>
          </a:bodyPr>
          <a:lstStyle/>
          <a:p>
            <a:r>
              <a:rPr lang="en-US" sz="10500" dirty="0"/>
              <a:t>Approach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642330" y="11490961"/>
            <a:ext cx="6972300" cy="1726622"/>
          </a:xfrm>
          <a:prstGeom prst="rect">
            <a:avLst/>
          </a:prstGeom>
          <a:noFill/>
        </p:spPr>
        <p:txBody>
          <a:bodyPr wrap="square" lIns="109722" tIns="54862" rIns="109722" bIns="54862" rtlCol="0">
            <a:spAutoFit/>
          </a:bodyPr>
          <a:lstStyle/>
          <a:p>
            <a:r>
              <a:rPr lang="en-US" sz="10500" dirty="0"/>
              <a:t>Results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94610" y="39020732"/>
            <a:ext cx="19316700" cy="1726622"/>
          </a:xfrm>
          <a:prstGeom prst="rect">
            <a:avLst/>
          </a:prstGeom>
          <a:noFill/>
        </p:spPr>
        <p:txBody>
          <a:bodyPr wrap="square" lIns="109722" tIns="54862" rIns="109722" bIns="54862" rtlCol="0">
            <a:spAutoFit/>
          </a:bodyPr>
          <a:lstStyle/>
          <a:p>
            <a:r>
              <a:rPr lang="en-US" sz="10500" dirty="0"/>
              <a:t>Conclusions/Discussion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94610" y="914401"/>
            <a:ext cx="4834890" cy="1249569"/>
          </a:xfrm>
          <a:prstGeom prst="rect">
            <a:avLst/>
          </a:prstGeom>
          <a:noFill/>
        </p:spPr>
        <p:txBody>
          <a:bodyPr wrap="square" lIns="109722" tIns="54862" rIns="109722" bIns="54862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43350" y="430552"/>
            <a:ext cx="6972300" cy="1726622"/>
          </a:xfrm>
          <a:prstGeom prst="rect">
            <a:avLst/>
          </a:prstGeom>
          <a:noFill/>
        </p:spPr>
        <p:txBody>
          <a:bodyPr wrap="square" lIns="109722" tIns="54862" rIns="109722" bIns="54862" rtlCol="0">
            <a:spAutoFit/>
          </a:bodyPr>
          <a:lstStyle/>
          <a:p>
            <a:r>
              <a:rPr lang="en-US" sz="10500" dirty="0"/>
              <a:t>Title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54805" y="2714418"/>
            <a:ext cx="6972300" cy="1726622"/>
          </a:xfrm>
          <a:prstGeom prst="rect">
            <a:avLst/>
          </a:prstGeom>
          <a:noFill/>
        </p:spPr>
        <p:txBody>
          <a:bodyPr wrap="square" lIns="109722" tIns="54862" rIns="109722" bIns="54862" rtlCol="0">
            <a:spAutoFit/>
          </a:bodyPr>
          <a:lstStyle/>
          <a:p>
            <a:r>
              <a:rPr lang="en-US" sz="10500" dirty="0"/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3863264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TC104033927[[fn=Main Event]]</Template>
  <TotalTime>4262</TotalTime>
  <Words>8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VTVT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Shaver Deyerle</dc:creator>
  <cp:lastModifiedBy>jiasen lu</cp:lastModifiedBy>
  <cp:revision>317</cp:revision>
  <cp:lastPrinted>2013-05-08T04:59:43Z</cp:lastPrinted>
  <dcterms:created xsi:type="dcterms:W3CDTF">2010-04-26T22:19:32Z</dcterms:created>
  <dcterms:modified xsi:type="dcterms:W3CDTF">2015-11-10T17:35:52Z</dcterms:modified>
</cp:coreProperties>
</file>