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handoutMasterIdLst>
    <p:handoutMasterId r:id="rId81"/>
  </p:handoutMasterIdLst>
  <p:sldIdLst>
    <p:sldId id="350" r:id="rId2"/>
    <p:sldId id="349" r:id="rId3"/>
    <p:sldId id="351" r:id="rId4"/>
    <p:sldId id="258" r:id="rId5"/>
    <p:sldId id="376" r:id="rId6"/>
    <p:sldId id="377" r:id="rId7"/>
    <p:sldId id="378" r:id="rId8"/>
    <p:sldId id="379" r:id="rId9"/>
    <p:sldId id="380" r:id="rId10"/>
    <p:sldId id="381" r:id="rId11"/>
    <p:sldId id="382" r:id="rId12"/>
    <p:sldId id="383" r:id="rId13"/>
    <p:sldId id="322" r:id="rId14"/>
    <p:sldId id="269" r:id="rId15"/>
    <p:sldId id="272" r:id="rId16"/>
    <p:sldId id="310" r:id="rId17"/>
    <p:sldId id="309" r:id="rId18"/>
    <p:sldId id="420" r:id="rId19"/>
    <p:sldId id="421" r:id="rId20"/>
    <p:sldId id="422" r:id="rId21"/>
    <p:sldId id="387" r:id="rId22"/>
    <p:sldId id="388" r:id="rId23"/>
    <p:sldId id="389" r:id="rId24"/>
    <p:sldId id="390" r:id="rId25"/>
    <p:sldId id="391" r:id="rId26"/>
    <p:sldId id="328" r:id="rId27"/>
    <p:sldId id="327" r:id="rId28"/>
    <p:sldId id="274" r:id="rId29"/>
    <p:sldId id="276" r:id="rId30"/>
    <p:sldId id="307" r:id="rId31"/>
    <p:sldId id="303" r:id="rId32"/>
    <p:sldId id="304" r:id="rId33"/>
    <p:sldId id="305" r:id="rId34"/>
    <p:sldId id="306" r:id="rId35"/>
    <p:sldId id="329" r:id="rId36"/>
    <p:sldId id="278" r:id="rId37"/>
    <p:sldId id="280" r:id="rId38"/>
    <p:sldId id="279" r:id="rId39"/>
    <p:sldId id="423" r:id="rId40"/>
    <p:sldId id="424" r:id="rId41"/>
    <p:sldId id="425" r:id="rId42"/>
    <p:sldId id="301" r:id="rId43"/>
    <p:sldId id="375" r:id="rId44"/>
    <p:sldId id="372" r:id="rId45"/>
    <p:sldId id="373" r:id="rId46"/>
    <p:sldId id="374" r:id="rId47"/>
    <p:sldId id="352" r:id="rId48"/>
    <p:sldId id="353" r:id="rId49"/>
    <p:sldId id="416" r:id="rId50"/>
    <p:sldId id="393" r:id="rId51"/>
    <p:sldId id="394" r:id="rId52"/>
    <p:sldId id="395" r:id="rId53"/>
    <p:sldId id="396" r:id="rId54"/>
    <p:sldId id="397" r:id="rId55"/>
    <p:sldId id="398" r:id="rId56"/>
    <p:sldId id="399" r:id="rId57"/>
    <p:sldId id="400" r:id="rId58"/>
    <p:sldId id="401" r:id="rId59"/>
    <p:sldId id="402" r:id="rId60"/>
    <p:sldId id="415" r:id="rId61"/>
    <p:sldId id="404" r:id="rId62"/>
    <p:sldId id="405" r:id="rId63"/>
    <p:sldId id="406" r:id="rId64"/>
    <p:sldId id="419" r:id="rId65"/>
    <p:sldId id="407" r:id="rId66"/>
    <p:sldId id="408" r:id="rId67"/>
    <p:sldId id="409" r:id="rId68"/>
    <p:sldId id="410" r:id="rId69"/>
    <p:sldId id="412" r:id="rId70"/>
    <p:sldId id="429" r:id="rId71"/>
    <p:sldId id="430" r:id="rId72"/>
    <p:sldId id="431" r:id="rId73"/>
    <p:sldId id="413" r:id="rId74"/>
    <p:sldId id="414" r:id="rId75"/>
    <p:sldId id="371" r:id="rId76"/>
    <p:sldId id="426" r:id="rId77"/>
    <p:sldId id="427" r:id="rId78"/>
    <p:sldId id="428"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717" autoAdjust="0"/>
  </p:normalViewPr>
  <p:slideViewPr>
    <p:cSldViewPr snapToGrid="0" snapToObjects="1">
      <p:cViewPr varScale="1">
        <p:scale>
          <a:sx n="85" d="100"/>
          <a:sy n="85" d="100"/>
        </p:scale>
        <p:origin x="-137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image" Target="../media/image43.wmf"/><Relationship Id="rId2"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A2ACAC-5EB7-C542-A0BE-3BDC0504EC12}" type="datetimeFigureOut">
              <a:rPr lang="en-US" smtClean="0"/>
              <a:pPr/>
              <a:t>8/27/15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92D062-31BD-6441-9FDA-24C7809C0F7C}" type="slidenum">
              <a:rPr lang="en-US" smtClean="0"/>
              <a:pPr/>
              <a:t>‹#›</a:t>
            </a:fld>
            <a:endParaRPr lang="en-US"/>
          </a:p>
        </p:txBody>
      </p:sp>
    </p:spTree>
    <p:extLst>
      <p:ext uri="{BB962C8B-B14F-4D97-AF65-F5344CB8AC3E}">
        <p14:creationId xmlns:p14="http://schemas.microsoft.com/office/powerpoint/2010/main" val="20482047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228C2C-7183-8A48-AAE8-729E474ADD8B}" type="datetimeFigureOut">
              <a:rPr lang="en-US" smtClean="0"/>
              <a:pPr/>
              <a:t>8/27/15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C439FF-8D1D-5C4A-B88E-3E47FCC03AB9}" type="slidenum">
              <a:rPr lang="en-US" smtClean="0"/>
              <a:pPr/>
              <a:t>‹#›</a:t>
            </a:fld>
            <a:endParaRPr lang="en-US"/>
          </a:p>
        </p:txBody>
      </p:sp>
    </p:spTree>
    <p:extLst>
      <p:ext uri="{BB962C8B-B14F-4D97-AF65-F5344CB8AC3E}">
        <p14:creationId xmlns:p14="http://schemas.microsoft.com/office/powerpoint/2010/main" val="143000968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536F6E63-F865-CE48-B780-AD6704F7D337}" type="slidenum">
              <a:rPr lang="en-US"/>
              <a:pPr/>
              <a:t>2</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DBEE612-872E-F54E-A6C5-4F3D9D886B30}" type="slidenum">
              <a:rPr lang="en-US"/>
              <a:pPr/>
              <a:t>11</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14974333-9AF2-2C49-B864-8BBBF3C6C4B2}" type="slidenum">
              <a:rPr lang="en-US"/>
              <a:pPr/>
              <a:t>12</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Rectangle 7"/>
          <p:cNvSpPr>
            <a:spLocks noGrp="1" noChangeArrowheads="1"/>
          </p:cNvSpPr>
          <p:nvPr>
            <p:ph type="sldNum" sz="quarter" idx="5"/>
          </p:nvPr>
        </p:nvSpPr>
        <p:spPr/>
        <p:txBody>
          <a:bodyPr/>
          <a:lstStyle/>
          <a:p>
            <a:fld id="{C654EAAC-B9EF-4584-9853-917EC4D204F9}" type="slidenum">
              <a:rPr lang="en-US" smtClean="0"/>
              <a:pPr/>
              <a:t>13</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Rectangle 7"/>
          <p:cNvSpPr>
            <a:spLocks noGrp="1" noChangeArrowheads="1"/>
          </p:cNvSpPr>
          <p:nvPr>
            <p:ph type="sldNum" sz="quarter" idx="5"/>
          </p:nvPr>
        </p:nvSpPr>
        <p:spPr/>
        <p:txBody>
          <a:bodyPr/>
          <a:lstStyle/>
          <a:p>
            <a:fld id="{C654EAAC-B9EF-4584-9853-917EC4D204F9}" type="slidenum">
              <a:rPr lang="en-US" smtClean="0"/>
              <a:pPr/>
              <a:t>14</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92164" name="Slide Number Placeholder 3"/>
          <p:cNvSpPr>
            <a:spLocks noGrp="1"/>
          </p:cNvSpPr>
          <p:nvPr>
            <p:ph type="sldNum" sz="quarter" idx="5"/>
          </p:nvPr>
        </p:nvSpPr>
        <p:spPr bwMode="auto">
          <a:ln>
            <a:miter lim="800000"/>
            <a:headEnd/>
            <a:tailEnd/>
          </a:ln>
        </p:spPr>
        <p:txBody>
          <a:bodyPr/>
          <a:lstStyle/>
          <a:p>
            <a:fld id="{4AB8A8C4-EAE4-E249-8A8A-E25892BF6F58}" type="slidenum">
              <a:rPr lang="en-US">
                <a:solidFill>
                  <a:srgbClr val="000000"/>
                </a:solidFill>
                <a:latin typeface="Arial" charset="0"/>
              </a:rPr>
              <a:pPr/>
              <a:t>16</a:t>
            </a:fld>
            <a:endParaRPr lang="en-US">
              <a:solidFill>
                <a:srgbClr val="000000"/>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91140" name="Slide Number Placeholder 3"/>
          <p:cNvSpPr>
            <a:spLocks noGrp="1"/>
          </p:cNvSpPr>
          <p:nvPr>
            <p:ph type="sldNum" sz="quarter" idx="5"/>
          </p:nvPr>
        </p:nvSpPr>
        <p:spPr bwMode="auto">
          <a:ln>
            <a:miter lim="800000"/>
            <a:headEnd/>
            <a:tailEnd/>
          </a:ln>
        </p:spPr>
        <p:txBody>
          <a:bodyPr/>
          <a:lstStyle/>
          <a:p>
            <a:fld id="{66BAEAD8-85FF-064A-84C4-95879DC190FF}" type="slidenum">
              <a:rPr lang="en-US">
                <a:solidFill>
                  <a:srgbClr val="000000"/>
                </a:solidFill>
                <a:latin typeface="Arial" charset="0"/>
              </a:rPr>
              <a:pPr/>
              <a:t>17</a:t>
            </a:fld>
            <a:endParaRPr lang="en-US">
              <a:solidFill>
                <a:srgbClr val="000000"/>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B831202-B2FD-8842-AF4D-C4D0D177441F}" type="slidenum">
              <a:rPr lang="en-US"/>
              <a:pPr/>
              <a:t>21</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472502B-AB5E-8D40-981C-1FEF12F97BD4}" type="slidenum">
              <a:rPr lang="en-US"/>
              <a:pPr/>
              <a:t>22</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13805" y="4343703"/>
            <a:ext cx="5030391" cy="4115405"/>
          </a:xfrm>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a:spcBef>
                <a:spcPct val="50000"/>
              </a:spcBef>
            </a:pPr>
            <a:fld id="{78EB4A9B-B6FF-014B-9FD4-2DF9BF4C53BD}" type="slidenum">
              <a:rPr lang="en-US" sz="1100" b="1">
                <a:solidFill>
                  <a:srgbClr val="FFFF00"/>
                </a:solidFill>
              </a:rPr>
              <a:pPr>
                <a:spcBef>
                  <a:spcPct val="50000"/>
                </a:spcBef>
              </a:pPr>
              <a:t>23</a:t>
            </a:fld>
            <a:endParaRPr lang="en-US" sz="1100" b="1" dirty="0">
              <a:solidFill>
                <a:srgbClr val="FFFF00"/>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686098" y="4343704"/>
            <a:ext cx="5485805" cy="4113892"/>
          </a:xfrm>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a:spcBef>
                <a:spcPct val="50000"/>
              </a:spcBef>
            </a:pPr>
            <a:fld id="{CD4A7E9F-358E-D34B-8AA2-5EAF2A7AA46A}" type="slidenum">
              <a:rPr lang="en-US" sz="1100" b="1">
                <a:solidFill>
                  <a:srgbClr val="FFFF00"/>
                </a:solidFill>
              </a:rPr>
              <a:pPr>
                <a:spcBef>
                  <a:spcPct val="50000"/>
                </a:spcBef>
              </a:pPr>
              <a:t>24</a:t>
            </a:fld>
            <a:endParaRPr lang="en-US" sz="1100" b="1" dirty="0">
              <a:solidFill>
                <a:srgbClr val="FFFF00"/>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686098" y="4343704"/>
            <a:ext cx="5485805" cy="4113892"/>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9BFECA9-81DE-F54E-8FE3-BF6F7DF9959A}" type="slidenum">
              <a:rPr lang="en-US"/>
              <a:pPr/>
              <a:t>25</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47FFF4B0-0538-5B47-9474-D6F7E5DE8FB7}"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FFF4B0-0538-5B47-9474-D6F7E5DE8FB7}"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FFF4B0-0538-5B47-9474-D6F7E5DE8FB7}"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FFF4B0-0538-5B47-9474-D6F7E5DE8FB7}" type="slidenum">
              <a:rPr lang="en-US" smtClean="0"/>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eaLnBrk="0" hangingPunct="0"/>
            <a:fld id="{0262E4D9-B00F-924F-A11D-881706F45965}" type="slidenum">
              <a:rPr lang="en-US">
                <a:solidFill>
                  <a:srgbClr val="000000"/>
                </a:solidFill>
              </a:rPr>
              <a:pPr eaLnBrk="0" hangingPunct="0"/>
              <a:t>39</a:t>
            </a:fld>
            <a:endParaRPr lang="en-US">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eaLnBrk="0" hangingPunct="0"/>
            <a:fld id="{BA295334-BDA0-474A-AF27-CFE3B97D4B60}" type="slidenum">
              <a:rPr lang="en-US">
                <a:solidFill>
                  <a:srgbClr val="000000"/>
                </a:solidFill>
              </a:rPr>
              <a:pPr eaLnBrk="0" hangingPunct="0"/>
              <a:t>40</a:t>
            </a:fld>
            <a:endParaRPr lang="en-US">
              <a:solidFill>
                <a:srgbClr val="000000"/>
              </a:solidFill>
            </a:endParaRPr>
          </a:p>
        </p:txBody>
      </p:sp>
      <p:sp>
        <p:nvSpPr>
          <p:cNvPr id="82947"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spcBef>
                <a:spcPct val="50000"/>
              </a:spcBef>
            </a:pPr>
            <a:fld id="{B546A61E-5993-7249-94C9-BF63E1F28BD6}" type="slidenum">
              <a:rPr lang="en-US" sz="1100" b="1">
                <a:solidFill>
                  <a:srgbClr val="FFFF00"/>
                </a:solidFill>
              </a:rPr>
              <a:pPr algn="r" defTabSz="903973">
                <a:spcBef>
                  <a:spcPct val="50000"/>
                </a:spcBef>
              </a:pPr>
              <a:t>40</a:t>
            </a:fld>
            <a:endParaRPr lang="en-US" sz="1100" b="1" dirty="0">
              <a:solidFill>
                <a:srgbClr val="FFFF00"/>
              </a:solidFill>
            </a:endParaRPr>
          </a:p>
        </p:txBody>
      </p:sp>
      <p:sp>
        <p:nvSpPr>
          <p:cNvPr id="82948" name="Rectangle 2"/>
          <p:cNvSpPr>
            <a:spLocks noGrp="1" noRot="1" noChangeAspect="1" noChangeArrowheads="1" noTextEdit="1"/>
          </p:cNvSpPr>
          <p:nvPr>
            <p:ph type="sldImg"/>
          </p:nvPr>
        </p:nvSpPr>
        <p:spPr>
          <a:xfrm>
            <a:off x="1144588" y="684213"/>
            <a:ext cx="4570412" cy="3429000"/>
          </a:xfrm>
          <a:ln/>
        </p:spPr>
      </p:sp>
      <p:sp>
        <p:nvSpPr>
          <p:cNvPr id="82949" name="Rectangle 3"/>
          <p:cNvSpPr>
            <a:spLocks noGrp="1" noChangeArrowheads="1"/>
          </p:cNvSpPr>
          <p:nvPr>
            <p:ph type="body" idx="1"/>
          </p:nvPr>
        </p:nvSpPr>
        <p:spPr>
          <a:noFill/>
          <a:ln/>
        </p:spPr>
        <p:txBody>
          <a:bodyPr lIns="90559" tIns="45279" rIns="90559" bIns="45279"/>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194EC273-7943-7041-8E95-943636259F29}" type="slidenum">
              <a:rPr lang="en-US"/>
              <a:pPr/>
              <a:t>47</a:t>
            </a:fld>
            <a:endParaRPr lang="en-US"/>
          </a:p>
        </p:txBody>
      </p:sp>
      <p:sp>
        <p:nvSpPr>
          <p:cNvPr id="261123"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prstTxWarp prst="textNoShape">
              <a:avLst/>
            </a:prstTxWarp>
          </a:bodyPr>
          <a:lstStyle/>
          <a:p>
            <a:pPr algn="r" eaLnBrk="1" hangingPunct="1"/>
            <a:fld id="{32E286F0-9CDA-B944-B433-17B630DDE96D}" type="slidenum">
              <a:rPr lang="en-US" sz="1200"/>
              <a:pPr algn="r" eaLnBrk="1" hangingPunct="1"/>
              <a:t>47</a:t>
            </a:fld>
            <a:endParaRPr lang="en-US" sz="1200" dirty="0"/>
          </a:p>
        </p:txBody>
      </p:sp>
      <p:sp>
        <p:nvSpPr>
          <p:cNvPr id="261124" name="Rectangle 2"/>
          <p:cNvSpPr>
            <a:spLocks noGrp="1" noRot="1" noChangeAspect="1" noChangeArrowheads="1" noTextEdit="1"/>
          </p:cNvSpPr>
          <p:nvPr>
            <p:ph type="sldImg"/>
          </p:nvPr>
        </p:nvSpPr>
        <p:spPr>
          <a:ln/>
        </p:spPr>
      </p:sp>
      <p:sp>
        <p:nvSpPr>
          <p:cNvPr id="261125"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49DD7318-AD86-7944-A610-78795DA0C7A6}" type="slidenum">
              <a:rPr lang="en-US"/>
              <a:pPr/>
              <a:t>48</a:t>
            </a:fld>
            <a:endParaRPr lang="en-US"/>
          </a:p>
        </p:txBody>
      </p:sp>
      <p:sp>
        <p:nvSpPr>
          <p:cNvPr id="263171"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prstTxWarp prst="textNoShape">
              <a:avLst/>
            </a:prstTxWarp>
          </a:bodyPr>
          <a:lstStyle/>
          <a:p>
            <a:pPr algn="r" eaLnBrk="1" hangingPunct="1"/>
            <a:fld id="{375FAC59-8634-B342-92FB-F3C9929CA123}" type="slidenum">
              <a:rPr lang="en-US" sz="1200"/>
              <a:pPr algn="r" eaLnBrk="1" hangingPunct="1"/>
              <a:t>48</a:t>
            </a:fld>
            <a:endParaRPr lang="en-US" sz="1200" dirty="0"/>
          </a:p>
        </p:txBody>
      </p:sp>
      <p:sp>
        <p:nvSpPr>
          <p:cNvPr id="263172" name="Rectangle 2"/>
          <p:cNvSpPr>
            <a:spLocks noGrp="1" noRot="1" noChangeAspect="1" noChangeArrowheads="1" noTextEdit="1"/>
          </p:cNvSpPr>
          <p:nvPr>
            <p:ph type="sldImg"/>
          </p:nvPr>
        </p:nvSpPr>
        <p:spPr>
          <a:ln/>
        </p:spPr>
      </p:sp>
      <p:sp>
        <p:nvSpPr>
          <p:cNvPr id="263173"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B0135A80-C714-C641-9F72-1ED369F6CBD7}" type="slidenum">
              <a:rPr lang="en-US"/>
              <a:pPr/>
              <a:t>49</a:t>
            </a:fld>
            <a:endParaRPr lang="en-US"/>
          </a:p>
        </p:txBody>
      </p:sp>
      <p:sp>
        <p:nvSpPr>
          <p:cNvPr id="295939"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prstTxWarp prst="textNoShape">
              <a:avLst/>
            </a:prstTxWarp>
          </a:bodyPr>
          <a:lstStyle/>
          <a:p>
            <a:pPr algn="r" eaLnBrk="1" hangingPunct="1"/>
            <a:fld id="{32A75B21-0325-624D-9554-61E89E567B20}" type="slidenum">
              <a:rPr lang="en-US" sz="1200"/>
              <a:pPr algn="r" eaLnBrk="1" hangingPunct="1"/>
              <a:t>49</a:t>
            </a:fld>
            <a:endParaRPr lang="en-US" sz="1200" dirty="0"/>
          </a:p>
        </p:txBody>
      </p:sp>
      <p:sp>
        <p:nvSpPr>
          <p:cNvPr id="295940" name="Rectangle 2"/>
          <p:cNvSpPr>
            <a:spLocks noGrp="1" noRot="1" noChangeAspect="1" noChangeArrowheads="1" noTextEdit="1"/>
          </p:cNvSpPr>
          <p:nvPr>
            <p:ph type="sldImg"/>
          </p:nvPr>
        </p:nvSpPr>
        <p:spPr>
          <a:ln/>
        </p:spPr>
      </p:sp>
      <p:sp>
        <p:nvSpPr>
          <p:cNvPr id="295941"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DB2B00C-EF94-4644-A334-16361067ED5E}" type="slidenum">
              <a:rPr lang="en-US"/>
              <a:pPr/>
              <a:t>50</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0DBEBE0-7CCD-A241-9BF2-ABF71AEDD595}" type="slidenum">
              <a:rPr lang="en-US"/>
              <a:pPr/>
              <a:t>51</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D0AED2C-C5A7-FF44-B87E-C68460A23021}" type="slidenum">
              <a:rPr lang="en-US"/>
              <a:pPr/>
              <a:t>52</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DC1D8B3-F319-8C49-8DD2-1F01ECEC8B6C}" type="slidenum">
              <a:rPr lang="en-US"/>
              <a:pPr/>
              <a:t>53</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9430BD4-35F2-DF41-81F0-978DC8BE800B}" type="slidenum">
              <a:rPr lang="en-US"/>
              <a:pPr/>
              <a:t>54</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7F99041-AFAF-8040-8E9A-9C2F75AE44C0}" type="slidenum">
              <a:rPr lang="en-US"/>
              <a:pPr/>
              <a:t>55</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999F667-3B8F-EA48-A7F9-4F7A5F74B17E}" type="slidenum">
              <a:rPr lang="en-US"/>
              <a:pPr/>
              <a:t>56</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B00D1C2D-FAE7-9140-AFE1-14ED90057388}" type="slidenum">
              <a:rPr lang="en-US"/>
              <a:pPr/>
              <a:t>57</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eaLnBrk="0" hangingPunct="0"/>
            <a:fld id="{3B6FEFBF-1F52-3949-AFD6-792BE71462E1}" type="slidenum">
              <a:rPr lang="en-US">
                <a:solidFill>
                  <a:srgbClr val="000000"/>
                </a:solidFill>
              </a:rPr>
              <a:pPr eaLnBrk="0" hangingPunct="0"/>
              <a:t>5</a:t>
            </a:fld>
            <a:endParaRPr lang="en-US">
              <a:solidFill>
                <a:srgbClr val="000000"/>
              </a:solidFill>
            </a:endParaRPr>
          </a:p>
        </p:txBody>
      </p:sp>
      <p:sp>
        <p:nvSpPr>
          <p:cNvPr id="73731"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fld id="{84E7E7BF-2109-C74F-B9D6-0ACF4D6EDB8B}" type="slidenum">
              <a:rPr lang="en-US" sz="1200">
                <a:solidFill>
                  <a:srgbClr val="000000"/>
                </a:solidFill>
              </a:rPr>
              <a:pPr algn="r" defTabSz="903973"/>
              <a:t>5</a:t>
            </a:fld>
            <a:endParaRPr lang="en-US" sz="1200" dirty="0">
              <a:solidFill>
                <a:srgbClr val="000000"/>
              </a:solidFill>
            </a:endParaRPr>
          </a:p>
        </p:txBody>
      </p:sp>
      <p:sp>
        <p:nvSpPr>
          <p:cNvPr id="73732" name="Rectangle 2"/>
          <p:cNvSpPr>
            <a:spLocks noGrp="1" noRot="1" noChangeAspect="1" noChangeArrowheads="1" noTextEdit="1"/>
          </p:cNvSpPr>
          <p:nvPr>
            <p:ph type="sldImg"/>
          </p:nvPr>
        </p:nvSpPr>
        <p:spPr>
          <a:xfrm>
            <a:off x="1144588" y="684213"/>
            <a:ext cx="4570412" cy="3429000"/>
          </a:xfrm>
          <a:ln/>
        </p:spPr>
      </p:sp>
      <p:sp>
        <p:nvSpPr>
          <p:cNvPr id="73733" name="Rectangle 3"/>
          <p:cNvSpPr>
            <a:spLocks noGrp="1" noChangeArrowheads="1"/>
          </p:cNvSpPr>
          <p:nvPr>
            <p:ph type="body" idx="1"/>
          </p:nvPr>
        </p:nvSpPr>
        <p:spPr>
          <a:noFill/>
          <a:ln/>
        </p:spPr>
        <p:txBody>
          <a:bodyPr lIns="90559" tIns="45279" rIns="90559" bIns="45279"/>
          <a:lstStyle/>
          <a:p>
            <a:pPr eaLnBrk="1" hangingPunct="1"/>
            <a:endParaRPr lang="en-US"/>
          </a:p>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FE2D369-AD22-3A4A-BA5C-A96C92DB9814}" type="slidenum">
              <a:rPr lang="en-US"/>
              <a:pPr/>
              <a:t>58</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a:p>
        </p:txBody>
      </p:sp>
      <p:sp>
        <p:nvSpPr>
          <p:cNvPr id="111620" name="Slide Number Placeholder 3"/>
          <p:cNvSpPr>
            <a:spLocks noGrp="1"/>
          </p:cNvSpPr>
          <p:nvPr>
            <p:ph type="sldNum" sz="quarter" idx="5"/>
          </p:nvPr>
        </p:nvSpPr>
        <p:spPr>
          <a:noFill/>
        </p:spPr>
        <p:txBody>
          <a:bodyPr/>
          <a:lstStyle/>
          <a:p>
            <a:fld id="{DAC8DCF2-0E5D-144F-9E2D-FD96E4847BB9}" type="slidenum">
              <a:rPr lang="en-US"/>
              <a:pPr/>
              <a:t>59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FE2D369-AD22-3A4A-BA5C-A96C92DB9814}" type="slidenum">
              <a:rPr lang="en-US"/>
              <a:pPr/>
              <a:t>60</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0317FAA3-0CA5-044F-B543-7741173249B5}" type="slidenum">
              <a:rPr lang="en-US" sz="1100">
                <a:solidFill>
                  <a:srgbClr val="000000"/>
                </a:solidFill>
              </a:rPr>
              <a:pPr/>
              <a:t>61</a:t>
            </a:fld>
            <a:endParaRPr lang="en-US" sz="1100" dirty="0">
              <a:solidFill>
                <a:srgbClr val="000000"/>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6534320-2850-4F46-9458-1286F5619AF4}" type="slidenum">
              <a:rPr lang="en-US" sz="1100">
                <a:solidFill>
                  <a:srgbClr val="000000"/>
                </a:solidFill>
              </a:rPr>
              <a:pPr/>
              <a:t>62</a:t>
            </a:fld>
            <a:endParaRPr lang="en-US" sz="1100" dirty="0">
              <a:solidFill>
                <a:srgbClr val="000000"/>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D427AEF-F6B7-0847-92E8-D7799F2FE898}" type="slidenum">
              <a:rPr lang="en-US" sz="1100">
                <a:solidFill>
                  <a:srgbClr val="000000"/>
                </a:solidFill>
              </a:rPr>
              <a:pPr/>
              <a:t>63</a:t>
            </a:fld>
            <a:endParaRPr lang="en-US" sz="1100" dirty="0">
              <a:solidFill>
                <a:srgbClr val="000000"/>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pPr eaLnBrk="1" hangingPunct="1"/>
            <a:endParaRPr lang="en-US"/>
          </a:p>
        </p:txBody>
      </p:sp>
      <p:sp>
        <p:nvSpPr>
          <p:cNvPr id="116740" name="Slide Number Placeholder 3"/>
          <p:cNvSpPr>
            <a:spLocks noGrp="1"/>
          </p:cNvSpPr>
          <p:nvPr>
            <p:ph type="sldNum" sz="quarter" idx="5"/>
          </p:nvPr>
        </p:nvSpPr>
        <p:spPr>
          <a:noFill/>
        </p:spPr>
        <p:txBody>
          <a:bodyPr/>
          <a:lstStyle/>
          <a:p>
            <a:fld id="{038D0317-B386-C140-B962-2DC8FEAF7749}" type="slidenum">
              <a:rPr lang="en-US"/>
              <a:pPr/>
              <a:t>65</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pPr eaLnBrk="1" hangingPunct="1"/>
            <a:endParaRPr lang="en-US"/>
          </a:p>
        </p:txBody>
      </p:sp>
      <p:sp>
        <p:nvSpPr>
          <p:cNvPr id="117764" name="Slide Number Placeholder 3"/>
          <p:cNvSpPr txBox="1">
            <a:spLocks noGrp="1"/>
          </p:cNvSpPr>
          <p:nvPr/>
        </p:nvSpPr>
        <p:spPr bwMode="auto">
          <a:xfrm>
            <a:off x="3884414" y="8684381"/>
            <a:ext cx="2972098" cy="458108"/>
          </a:xfrm>
          <a:prstGeom prst="rect">
            <a:avLst/>
          </a:prstGeom>
          <a:noFill/>
          <a:ln w="9525">
            <a:noFill/>
            <a:miter lim="800000"/>
            <a:headEnd/>
            <a:tailEnd/>
          </a:ln>
        </p:spPr>
        <p:txBody>
          <a:bodyPr lIns="90567" tIns="45283" rIns="90567" bIns="45283" anchor="b">
            <a:prstTxWarp prst="textNoShape">
              <a:avLst/>
            </a:prstTxWarp>
          </a:bodyPr>
          <a:lstStyle/>
          <a:p>
            <a:pPr algn="r" defTabSz="905475"/>
            <a:fld id="{48B24B15-E8CA-B346-8C33-65658DDBF294}" type="slidenum">
              <a:rPr lang="en-US" sz="1200"/>
              <a:pPr algn="r" defTabSz="905475"/>
              <a:t>66</a:t>
            </a:fld>
            <a:endParaRPr lang="en-US" sz="12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endParaRPr lang="en-US"/>
          </a:p>
        </p:txBody>
      </p:sp>
      <p:sp>
        <p:nvSpPr>
          <p:cNvPr id="118788" name="Slide Number Placeholder 3"/>
          <p:cNvSpPr txBox="1">
            <a:spLocks noGrp="1"/>
          </p:cNvSpPr>
          <p:nvPr/>
        </p:nvSpPr>
        <p:spPr bwMode="auto">
          <a:xfrm>
            <a:off x="3884414" y="8684381"/>
            <a:ext cx="2972098" cy="458108"/>
          </a:xfrm>
          <a:prstGeom prst="rect">
            <a:avLst/>
          </a:prstGeom>
          <a:noFill/>
          <a:ln w="9525">
            <a:noFill/>
            <a:miter lim="800000"/>
            <a:headEnd/>
            <a:tailEnd/>
          </a:ln>
        </p:spPr>
        <p:txBody>
          <a:bodyPr lIns="90567" tIns="45283" rIns="90567" bIns="45283" anchor="b">
            <a:prstTxWarp prst="textNoShape">
              <a:avLst/>
            </a:prstTxWarp>
          </a:bodyPr>
          <a:lstStyle/>
          <a:p>
            <a:pPr algn="r" defTabSz="905475"/>
            <a:fld id="{B8869856-2759-5F44-B1D4-D82B3CBA4073}" type="slidenum">
              <a:rPr lang="en-US" sz="1200"/>
              <a:pPr algn="r" defTabSz="905475"/>
              <a:t>67</a:t>
            </a:fld>
            <a:endParaRPr lang="en-US" sz="12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pPr eaLnBrk="1" hangingPunct="1"/>
            <a:endParaRPr lang="en-US"/>
          </a:p>
        </p:txBody>
      </p:sp>
      <p:sp>
        <p:nvSpPr>
          <p:cNvPr id="119812" name="Slide Number Placeholder 3"/>
          <p:cNvSpPr txBox="1">
            <a:spLocks noGrp="1"/>
          </p:cNvSpPr>
          <p:nvPr/>
        </p:nvSpPr>
        <p:spPr bwMode="auto">
          <a:xfrm>
            <a:off x="3884414" y="8684381"/>
            <a:ext cx="2972098" cy="458108"/>
          </a:xfrm>
          <a:prstGeom prst="rect">
            <a:avLst/>
          </a:prstGeom>
          <a:noFill/>
          <a:ln w="9525">
            <a:noFill/>
            <a:miter lim="800000"/>
            <a:headEnd/>
            <a:tailEnd/>
          </a:ln>
        </p:spPr>
        <p:txBody>
          <a:bodyPr lIns="90567" tIns="45283" rIns="90567" bIns="45283" anchor="b">
            <a:prstTxWarp prst="textNoShape">
              <a:avLst/>
            </a:prstTxWarp>
          </a:bodyPr>
          <a:lstStyle/>
          <a:p>
            <a:pPr algn="r" defTabSz="905475"/>
            <a:fld id="{D28F4CBA-AB8E-5D4E-8499-E87EB6308578}" type="slidenum">
              <a:rPr lang="en-US" sz="1200"/>
              <a:pPr algn="r" defTabSz="905475"/>
              <a:t>68</a:t>
            </a:fld>
            <a:endParaRPr 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eaLnBrk="0" hangingPunct="0"/>
            <a:fld id="{A2B9599F-2AC9-E349-BF1F-2C1AC714A53F}" type="slidenum">
              <a:rPr lang="en-US">
                <a:solidFill>
                  <a:srgbClr val="000000"/>
                </a:solidFill>
              </a:rPr>
              <a:pPr eaLnBrk="0" hangingPunct="0"/>
              <a:t>6</a:t>
            </a:fld>
            <a:endParaRPr lang="en-US">
              <a:solidFill>
                <a:srgbClr val="000000"/>
              </a:solidFill>
            </a:endParaRPr>
          </a:p>
        </p:txBody>
      </p:sp>
      <p:sp>
        <p:nvSpPr>
          <p:cNvPr id="74755"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spcBef>
                <a:spcPct val="50000"/>
              </a:spcBef>
            </a:pPr>
            <a:fld id="{2E212138-F03C-FA46-A26A-B8DF3D18F3E8}" type="slidenum">
              <a:rPr lang="en-US" sz="1100" b="1">
                <a:solidFill>
                  <a:srgbClr val="FFFF00"/>
                </a:solidFill>
              </a:rPr>
              <a:pPr algn="r" defTabSz="903973">
                <a:spcBef>
                  <a:spcPct val="50000"/>
                </a:spcBef>
              </a:pPr>
              <a:t>6</a:t>
            </a:fld>
            <a:endParaRPr lang="en-US" sz="1100" b="1" dirty="0">
              <a:solidFill>
                <a:srgbClr val="FFFF00"/>
              </a:solidFill>
            </a:endParaRPr>
          </a:p>
        </p:txBody>
      </p:sp>
      <p:sp>
        <p:nvSpPr>
          <p:cNvPr id="74756" name="Rectangle 2"/>
          <p:cNvSpPr>
            <a:spLocks noGrp="1" noRot="1" noChangeAspect="1" noChangeArrowheads="1" noTextEdit="1"/>
          </p:cNvSpPr>
          <p:nvPr>
            <p:ph type="sldImg"/>
          </p:nvPr>
        </p:nvSpPr>
        <p:spPr>
          <a:xfrm>
            <a:off x="1144588" y="684213"/>
            <a:ext cx="4570412" cy="3429000"/>
          </a:xfrm>
          <a:ln/>
        </p:spPr>
      </p:sp>
      <p:sp>
        <p:nvSpPr>
          <p:cNvPr id="74757" name="Rectangle 3"/>
          <p:cNvSpPr>
            <a:spLocks noGrp="1" noChangeArrowheads="1"/>
          </p:cNvSpPr>
          <p:nvPr>
            <p:ph type="body" idx="1"/>
          </p:nvPr>
        </p:nvSpPr>
        <p:spPr>
          <a:noFill/>
          <a:ln/>
        </p:spPr>
        <p:txBody>
          <a:bodyPr lIns="90559" tIns="45279" rIns="90559" bIns="45279"/>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2C031D66-75F3-CB42-99A8-0FA00FCF21A4}" type="slidenum">
              <a:rPr lang="en-US"/>
              <a:pPr/>
              <a:t>69</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p>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64F4D334-0657-264F-8921-BF4D001DEF16}" type="slidenum">
              <a:rPr lang="en-US"/>
              <a:pPr/>
              <a:t>70</a:t>
            </a:fld>
            <a:endParaRPr lang="en-US"/>
          </a:p>
        </p:txBody>
      </p:sp>
      <p:sp>
        <p:nvSpPr>
          <p:cNvPr id="285699"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prstTxWarp prst="textNoShape">
              <a:avLst/>
            </a:prstTxWarp>
          </a:bodyPr>
          <a:lstStyle/>
          <a:p>
            <a:pPr algn="r" eaLnBrk="1" hangingPunct="1"/>
            <a:fld id="{666BB010-C483-0A4A-9632-CCF85C833A5D}" type="slidenum">
              <a:rPr lang="en-US" sz="1200"/>
              <a:pPr algn="r" eaLnBrk="1" hangingPunct="1"/>
              <a:t>70</a:t>
            </a:fld>
            <a:endParaRPr lang="en-US" sz="1200" dirty="0"/>
          </a:p>
        </p:txBody>
      </p:sp>
      <p:sp>
        <p:nvSpPr>
          <p:cNvPr id="285700" name="Rectangle 2"/>
          <p:cNvSpPr>
            <a:spLocks noGrp="1" noRot="1" noChangeAspect="1" noChangeArrowheads="1" noTextEdit="1"/>
          </p:cNvSpPr>
          <p:nvPr>
            <p:ph type="sldImg"/>
          </p:nvPr>
        </p:nvSpPr>
        <p:spPr>
          <a:ln/>
        </p:spPr>
      </p:sp>
      <p:sp>
        <p:nvSpPr>
          <p:cNvPr id="285701"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AC881B93-6629-424A-8179-FFFB438CD9F5}" type="slidenum">
              <a:rPr lang="en-US"/>
              <a:pPr/>
              <a:t>71</a:t>
            </a:fld>
            <a:endParaRPr lang="en-US"/>
          </a:p>
        </p:txBody>
      </p:sp>
      <p:sp>
        <p:nvSpPr>
          <p:cNvPr id="287747" name="Rectangle 7"/>
          <p:cNvSpPr txBox="1">
            <a:spLocks noGrp="1" noChangeArrowheads="1"/>
          </p:cNvSpPr>
          <p:nvPr/>
        </p:nvSpPr>
        <p:spPr bwMode="auto">
          <a:xfrm>
            <a:off x="3884414" y="8685894"/>
            <a:ext cx="2972098" cy="456595"/>
          </a:xfrm>
          <a:prstGeom prst="rect">
            <a:avLst/>
          </a:prstGeom>
          <a:noFill/>
          <a:ln w="9525">
            <a:noFill/>
            <a:miter lim="800000"/>
            <a:headEnd/>
            <a:tailEnd/>
          </a:ln>
        </p:spPr>
        <p:txBody>
          <a:bodyPr lIns="91432" tIns="45716" rIns="91432" bIns="45716" anchor="b">
            <a:prstTxWarp prst="textNoShape">
              <a:avLst/>
            </a:prstTxWarp>
          </a:bodyPr>
          <a:lstStyle/>
          <a:p>
            <a:pPr algn="r" eaLnBrk="1" hangingPunct="1"/>
            <a:fld id="{CAEB1C9B-FB4A-C34C-B472-0AA7CB09675E}" type="slidenum">
              <a:rPr lang="en-US" sz="1200"/>
              <a:pPr algn="r" eaLnBrk="1" hangingPunct="1"/>
              <a:t>71</a:t>
            </a:fld>
            <a:endParaRPr lang="en-US" sz="1200" dirty="0"/>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50215613-BFC5-B342-ABEF-706BB65A104F}" type="slidenum">
              <a:rPr lang="en-US"/>
              <a:pPr/>
              <a:t>72</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0D7AB887-130E-8E47-89B8-94684D60D9EF}" type="slidenum">
              <a:rPr lang="en-US"/>
              <a:pPr/>
              <a:t>73</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a:p>
        </p:txBody>
      </p:sp>
      <p:sp>
        <p:nvSpPr>
          <p:cNvPr id="123908" name="Slide Number Placeholder 3"/>
          <p:cNvSpPr>
            <a:spLocks noGrp="1"/>
          </p:cNvSpPr>
          <p:nvPr>
            <p:ph type="sldNum" sz="quarter" idx="5"/>
          </p:nvPr>
        </p:nvSpPr>
        <p:spPr>
          <a:noFill/>
        </p:spPr>
        <p:txBody>
          <a:bodyPr/>
          <a:lstStyle/>
          <a:p>
            <a:fld id="{71608EAF-53C7-CC45-959B-F1A0E2625D57}" type="slidenum">
              <a:rPr lang="en-US"/>
              <a:pPr/>
              <a:t>74</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76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C439FF-8D1D-5C4A-B88E-3E47FCC03AB9}" type="slidenum">
              <a:rPr lang="en-US" smtClean="0"/>
              <a:pPr/>
              <a:t>78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eaLnBrk="0" hangingPunct="0"/>
            <a:fld id="{FAA25982-357E-3847-A6BC-8C16D8E2BF11}" type="slidenum">
              <a:rPr lang="en-US">
                <a:solidFill>
                  <a:srgbClr val="000000"/>
                </a:solidFill>
              </a:rPr>
              <a:pPr eaLnBrk="0" hangingPunct="0"/>
              <a:t>7</a:t>
            </a:fld>
            <a:endParaRPr lang="en-US">
              <a:solidFill>
                <a:srgbClr val="000000"/>
              </a:solidFill>
            </a:endParaRPr>
          </a:p>
        </p:txBody>
      </p:sp>
      <p:sp>
        <p:nvSpPr>
          <p:cNvPr id="75779"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fld id="{D04955C9-C57A-3942-9781-42B2FDB624E6}" type="slidenum">
              <a:rPr lang="en-US" sz="1200">
                <a:solidFill>
                  <a:srgbClr val="000000"/>
                </a:solidFill>
              </a:rPr>
              <a:pPr algn="r" defTabSz="903973"/>
              <a:t>7</a:t>
            </a:fld>
            <a:endParaRPr lang="en-US" sz="1200" dirty="0">
              <a:solidFill>
                <a:srgbClr val="000000"/>
              </a:solidFill>
            </a:endParaRPr>
          </a:p>
        </p:txBody>
      </p:sp>
      <p:sp>
        <p:nvSpPr>
          <p:cNvPr id="75780" name="Rectangle 2"/>
          <p:cNvSpPr>
            <a:spLocks noGrp="1" noRot="1" noChangeAspect="1" noChangeArrowheads="1" noTextEdit="1"/>
          </p:cNvSpPr>
          <p:nvPr>
            <p:ph type="sldImg"/>
          </p:nvPr>
        </p:nvSpPr>
        <p:spPr>
          <a:xfrm>
            <a:off x="1144588" y="684213"/>
            <a:ext cx="4570412" cy="3429000"/>
          </a:xfrm>
          <a:ln/>
        </p:spPr>
      </p:sp>
      <p:sp>
        <p:nvSpPr>
          <p:cNvPr id="75781" name="Rectangle 3"/>
          <p:cNvSpPr>
            <a:spLocks noGrp="1" noChangeArrowheads="1"/>
          </p:cNvSpPr>
          <p:nvPr>
            <p:ph type="body" idx="1"/>
          </p:nvPr>
        </p:nvSpPr>
        <p:spPr>
          <a:noFill/>
          <a:ln/>
        </p:spPr>
        <p:txBody>
          <a:bodyPr lIns="90559" tIns="45279" rIns="90559" bIns="45279"/>
          <a:lstStyle/>
          <a:p>
            <a:pPr eaLnBrk="1" hangingPunct="1"/>
            <a:endParaRPr lang="en-US"/>
          </a:p>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eaLnBrk="0" hangingPunct="0"/>
            <a:fld id="{30C698FC-EEE8-0945-82BF-449CEB093EA6}" type="slidenum">
              <a:rPr lang="en-US">
                <a:solidFill>
                  <a:srgbClr val="000000"/>
                </a:solidFill>
              </a:rPr>
              <a:pPr eaLnBrk="0" hangingPunct="0"/>
              <a:t>8</a:t>
            </a:fld>
            <a:endParaRPr lang="en-US">
              <a:solidFill>
                <a:srgbClr val="000000"/>
              </a:solidFill>
            </a:endParaRPr>
          </a:p>
        </p:txBody>
      </p:sp>
      <p:sp>
        <p:nvSpPr>
          <p:cNvPr id="76803"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fld id="{05BE8154-CE7A-4E4E-9E3D-AA750548EC02}" type="slidenum">
              <a:rPr lang="en-US" sz="1200">
                <a:solidFill>
                  <a:srgbClr val="000000"/>
                </a:solidFill>
              </a:rPr>
              <a:pPr algn="r" defTabSz="903973"/>
              <a:t>8</a:t>
            </a:fld>
            <a:endParaRPr lang="en-US" sz="1200" dirty="0">
              <a:solidFill>
                <a:srgbClr val="000000"/>
              </a:solidFill>
            </a:endParaRPr>
          </a:p>
        </p:txBody>
      </p:sp>
      <p:sp>
        <p:nvSpPr>
          <p:cNvPr id="76804" name="Rectangle 2"/>
          <p:cNvSpPr>
            <a:spLocks noGrp="1" noRot="1" noChangeAspect="1" noChangeArrowheads="1" noTextEdit="1"/>
          </p:cNvSpPr>
          <p:nvPr>
            <p:ph type="sldImg"/>
          </p:nvPr>
        </p:nvSpPr>
        <p:spPr>
          <a:xfrm>
            <a:off x="1144588" y="684213"/>
            <a:ext cx="4570412" cy="3429000"/>
          </a:xfrm>
          <a:ln/>
        </p:spPr>
      </p:sp>
      <p:sp>
        <p:nvSpPr>
          <p:cNvPr id="76805" name="Rectangle 3"/>
          <p:cNvSpPr>
            <a:spLocks noGrp="1" noChangeArrowheads="1"/>
          </p:cNvSpPr>
          <p:nvPr>
            <p:ph type="body" idx="1"/>
          </p:nvPr>
        </p:nvSpPr>
        <p:spPr>
          <a:noFill/>
          <a:ln/>
        </p:spPr>
        <p:txBody>
          <a:bodyPr lIns="90559" tIns="45279" rIns="90559" bIns="45279"/>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eaLnBrk="0" hangingPunct="0"/>
            <a:fld id="{6CA858DB-83EA-B94D-89EF-0960E6CDCA65}" type="slidenum">
              <a:rPr lang="en-US">
                <a:solidFill>
                  <a:srgbClr val="000000"/>
                </a:solidFill>
              </a:rPr>
              <a:pPr eaLnBrk="0" hangingPunct="0"/>
              <a:t>9</a:t>
            </a:fld>
            <a:endParaRPr lang="en-US">
              <a:solidFill>
                <a:srgbClr val="000000"/>
              </a:solidFill>
            </a:endParaRPr>
          </a:p>
        </p:txBody>
      </p:sp>
      <p:sp>
        <p:nvSpPr>
          <p:cNvPr id="77827" name="Rectangle 7"/>
          <p:cNvSpPr txBox="1">
            <a:spLocks noGrp="1" noChangeArrowheads="1"/>
          </p:cNvSpPr>
          <p:nvPr/>
        </p:nvSpPr>
        <p:spPr bwMode="auto">
          <a:xfrm>
            <a:off x="3884414" y="8682870"/>
            <a:ext cx="2972098" cy="459619"/>
          </a:xfrm>
          <a:prstGeom prst="rect">
            <a:avLst/>
          </a:prstGeom>
          <a:noFill/>
          <a:ln w="9525">
            <a:noFill/>
            <a:miter lim="800000"/>
            <a:headEnd/>
            <a:tailEnd/>
          </a:ln>
        </p:spPr>
        <p:txBody>
          <a:bodyPr lIns="90559" tIns="45279" rIns="90559" bIns="45279" anchor="b">
            <a:prstTxWarp prst="textNoShape">
              <a:avLst/>
            </a:prstTxWarp>
          </a:bodyPr>
          <a:lstStyle/>
          <a:p>
            <a:pPr algn="r" defTabSz="903973"/>
            <a:fld id="{67771AE6-8E18-9B4E-9D11-667ED2639470}" type="slidenum">
              <a:rPr lang="en-US" sz="1200">
                <a:solidFill>
                  <a:srgbClr val="000000"/>
                </a:solidFill>
              </a:rPr>
              <a:pPr algn="r" defTabSz="903973"/>
              <a:t>9</a:t>
            </a:fld>
            <a:endParaRPr lang="en-US" sz="1200" dirty="0">
              <a:solidFill>
                <a:srgbClr val="000000"/>
              </a:solidFill>
            </a:endParaRPr>
          </a:p>
        </p:txBody>
      </p:sp>
      <p:sp>
        <p:nvSpPr>
          <p:cNvPr id="77828" name="Rectangle 2"/>
          <p:cNvSpPr>
            <a:spLocks noGrp="1" noRot="1" noChangeAspect="1" noChangeArrowheads="1" noTextEdit="1"/>
          </p:cNvSpPr>
          <p:nvPr>
            <p:ph type="sldImg"/>
          </p:nvPr>
        </p:nvSpPr>
        <p:spPr>
          <a:xfrm>
            <a:off x="1144588" y="684213"/>
            <a:ext cx="4570412" cy="3429000"/>
          </a:xfrm>
          <a:ln/>
        </p:spPr>
      </p:sp>
      <p:sp>
        <p:nvSpPr>
          <p:cNvPr id="77829" name="Rectangle 3"/>
          <p:cNvSpPr>
            <a:spLocks noGrp="1" noChangeArrowheads="1"/>
          </p:cNvSpPr>
          <p:nvPr>
            <p:ph type="body" idx="1"/>
          </p:nvPr>
        </p:nvSpPr>
        <p:spPr>
          <a:noFill/>
          <a:ln/>
        </p:spPr>
        <p:txBody>
          <a:bodyPr lIns="90559" tIns="45279" rIns="90559" bIns="45279"/>
          <a:lstStyle/>
          <a:p>
            <a:pPr eaLnBrk="1" hangingPunct="1"/>
            <a:endParaRPr lang="en-US"/>
          </a:p>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endParaRPr lang="en-US"/>
          </a:p>
        </p:txBody>
      </p:sp>
      <p:sp>
        <p:nvSpPr>
          <p:cNvPr id="78852" name="Slide Number Placeholder 3"/>
          <p:cNvSpPr>
            <a:spLocks noGrp="1"/>
          </p:cNvSpPr>
          <p:nvPr>
            <p:ph type="sldNum" sz="quarter" idx="5"/>
          </p:nvPr>
        </p:nvSpPr>
        <p:spPr>
          <a:noFill/>
        </p:spPr>
        <p:txBody>
          <a:bodyPr/>
          <a:lstStyle/>
          <a:p>
            <a:pPr eaLnBrk="0" hangingPunct="0"/>
            <a:fld id="{3D298D5B-AC18-9E43-9454-DCD2E0BC5BB2}" type="slidenum">
              <a:rPr lang="en-US">
                <a:solidFill>
                  <a:srgbClr val="000000"/>
                </a:solidFill>
              </a:rPr>
              <a:pPr eaLnBrk="0" hangingPunct="0"/>
              <a:t>10</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F148F5-F0D4-F147-86E0-5CF74D0AA3DB}" type="datetime1">
              <a:rPr lang="en-US" smtClean="0"/>
              <a:pPr/>
              <a:t>8/27/15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67520F-C02E-204E-AAEB-2BF0C1C27CB6}" type="datetime1">
              <a:rPr lang="en-US" smtClean="0"/>
              <a:pPr/>
              <a:t>8/27/15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7F83B-79FD-B34E-A6C1-8970A9AFF300}" type="datetime1">
              <a:rPr lang="en-US" smtClean="0"/>
              <a:pPr/>
              <a:t>8/27/15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22049668"/>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AA24A21-6268-3A45-9965-9CAA64081237}" type="datetime1">
              <a:rPr lang="en-US" smtClean="0"/>
              <a:pPr>
                <a:defRPr/>
              </a:pPr>
              <a:t>8/27/15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1F7702-1245-FA4E-BA35-07659A6C441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A5A0A3-4BE1-B649-9DF1-00D5B9D90499}" type="datetime1">
              <a:rPr lang="en-US" smtClean="0"/>
              <a:pPr/>
              <a:t>8/27/15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C252C-9511-1242-B7FC-7AFBD3F00239}" type="datetime1">
              <a:rPr lang="en-US" smtClean="0"/>
              <a:pPr/>
              <a:t>8/27/15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4A4414-99E5-644E-B08E-17853F0D9551}" type="datetime1">
              <a:rPr lang="en-US" smtClean="0"/>
              <a:pPr/>
              <a:t>8/27/15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6BE6EB-3BEB-8D42-B678-FCBF14EEDF23}" type="datetime1">
              <a:rPr lang="en-US" smtClean="0"/>
              <a:pPr/>
              <a:t>8/27/15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A28ACA-E8A2-F84E-A156-EA8F7BD2600E}" type="datetime1">
              <a:rPr lang="en-US" smtClean="0"/>
              <a:pPr/>
              <a:t>8/27/15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27CAE-8286-4B49-A42A-BEB8B08A0227}" type="datetime1">
              <a:rPr lang="en-US" smtClean="0"/>
              <a:pPr/>
              <a:t>8/27/15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D27200-AD37-A646-A293-09191C9C0667}" type="datetime1">
              <a:rPr lang="en-US" smtClean="0"/>
              <a:pPr/>
              <a:t>8/27/15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CB680E-9EB7-E04E-AC18-D6F92910B5A0}" type="datetime1">
              <a:rPr lang="en-US" smtClean="0"/>
              <a:pPr/>
              <a:t>8/27/15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1D534-EAF5-7340-9EBE-DE4DF80614A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9E947-CAC5-AE47-B35B-85AFB952CFC0}" type="datetime1">
              <a:rPr lang="en-US" smtClean="0"/>
              <a:pPr/>
              <a:t>8/27/15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1D534-EAF5-7340-9EBE-DE4DF80614A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oleObject" Target="../embeddings/oleObject5.bin"/><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20.xml"/><Relationship Id="rId4" Type="http://schemas.openxmlformats.org/officeDocument/2006/relationships/oleObject" Target="../embeddings/oleObject1.bin"/><Relationship Id="rId5" Type="http://schemas.openxmlformats.org/officeDocument/2006/relationships/image" Target="../media/image43.wmf"/><Relationship Id="rId6" Type="http://schemas.openxmlformats.org/officeDocument/2006/relationships/oleObject" Target="../embeddings/oleObject2.bin"/><Relationship Id="rId7" Type="http://schemas.openxmlformats.org/officeDocument/2006/relationships/image" Target="../media/image44.wmf"/><Relationship Id="rId8" Type="http://schemas.openxmlformats.org/officeDocument/2006/relationships/oleObject" Target="../embeddings/oleObject3.bin"/><Relationship Id="rId9" Type="http://schemas.openxmlformats.org/officeDocument/2006/relationships/image" Target="../media/image45.png"/><Relationship Id="rId10"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7.png"/><Relationship Id="rId1" Type="http://schemas.microsoft.com/office/2007/relationships/media" Target="file://localhost/Users/parikh/Documents/work/non_research/Teaching/F15ECE5554ECE4984/lectures/The%20Old%20City%20of%20Dubrovnik.mp4" TargetMode="External"/><Relationship Id="rId2" Type="http://schemas.openxmlformats.org/officeDocument/2006/relationships/video" Target="file://localhost/Users/parikh/Documents/work/non_research/Teaching/F15ECE5554ECE4984/lectures/The%20Old%20City%20of%20Dubrovnik.mp4"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hyperlink" Target="http://www.packet.cc/files/mach-per-3D-solids.html"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20" Type="http://schemas.openxmlformats.org/officeDocument/2006/relationships/image" Target="../media/image80.jpeg"/><Relationship Id="rId21" Type="http://schemas.openxmlformats.org/officeDocument/2006/relationships/image" Target="../media/image81.jpeg"/><Relationship Id="rId22" Type="http://schemas.openxmlformats.org/officeDocument/2006/relationships/image" Target="../media/image82.jpeg"/><Relationship Id="rId23" Type="http://schemas.openxmlformats.org/officeDocument/2006/relationships/image" Target="../media/image83.jpeg"/><Relationship Id="rId24" Type="http://schemas.openxmlformats.org/officeDocument/2006/relationships/image" Target="../media/image84.jpeg"/><Relationship Id="rId25" Type="http://schemas.openxmlformats.org/officeDocument/2006/relationships/image" Target="../media/image85.jpeg"/><Relationship Id="rId26" Type="http://schemas.openxmlformats.org/officeDocument/2006/relationships/image" Target="../media/image86.jpeg"/><Relationship Id="rId27" Type="http://schemas.openxmlformats.org/officeDocument/2006/relationships/image" Target="../media/image87.jpeg"/><Relationship Id="rId28" Type="http://schemas.openxmlformats.org/officeDocument/2006/relationships/image" Target="../media/image88.jpeg"/><Relationship Id="rId29"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30" Type="http://schemas.openxmlformats.org/officeDocument/2006/relationships/image" Target="../media/image90.jpeg"/><Relationship Id="rId31" Type="http://schemas.openxmlformats.org/officeDocument/2006/relationships/image" Target="../media/image91.jpeg"/><Relationship Id="rId32" Type="http://schemas.openxmlformats.org/officeDocument/2006/relationships/image" Target="../media/image92.png"/><Relationship Id="rId9" Type="http://schemas.openxmlformats.org/officeDocument/2006/relationships/image" Target="../media/image69.jpeg"/><Relationship Id="rId6" Type="http://schemas.openxmlformats.org/officeDocument/2006/relationships/image" Target="../media/image66.jpeg"/><Relationship Id="rId7" Type="http://schemas.openxmlformats.org/officeDocument/2006/relationships/image" Target="../media/image67.jpeg"/><Relationship Id="rId8" Type="http://schemas.openxmlformats.org/officeDocument/2006/relationships/image" Target="../media/image68.jpeg"/><Relationship Id="rId33" Type="http://schemas.openxmlformats.org/officeDocument/2006/relationships/hyperlink" Target="http://www.picsearch.com/" TargetMode="External"/><Relationship Id="rId34" Type="http://schemas.openxmlformats.org/officeDocument/2006/relationships/image" Target="../media/image93.png"/><Relationship Id="rId35" Type="http://schemas.openxmlformats.org/officeDocument/2006/relationships/image" Target="../media/image94.png"/><Relationship Id="rId10" Type="http://schemas.openxmlformats.org/officeDocument/2006/relationships/image" Target="../media/image70.jpeg"/><Relationship Id="rId11" Type="http://schemas.openxmlformats.org/officeDocument/2006/relationships/image" Target="../media/image71.jpeg"/><Relationship Id="rId12" Type="http://schemas.openxmlformats.org/officeDocument/2006/relationships/image" Target="../media/image72.jpeg"/><Relationship Id="rId13" Type="http://schemas.openxmlformats.org/officeDocument/2006/relationships/image" Target="../media/image73.jpeg"/><Relationship Id="rId14" Type="http://schemas.openxmlformats.org/officeDocument/2006/relationships/image" Target="../media/image74.jpeg"/><Relationship Id="rId15" Type="http://schemas.openxmlformats.org/officeDocument/2006/relationships/image" Target="../media/image75.jpeg"/><Relationship Id="rId16" Type="http://schemas.openxmlformats.org/officeDocument/2006/relationships/image" Target="../media/image76.jpeg"/><Relationship Id="rId17" Type="http://schemas.openxmlformats.org/officeDocument/2006/relationships/image" Target="../media/image77.jpeg"/><Relationship Id="rId18" Type="http://schemas.openxmlformats.org/officeDocument/2006/relationships/image" Target="../media/image78.jpeg"/><Relationship Id="rId19" Type="http://schemas.openxmlformats.org/officeDocument/2006/relationships/image" Target="../media/image7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parikh@vt.edu"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jiasenlu@vt.edu" TargetMode="External"/><Relationship Id="rId3" Type="http://schemas.openxmlformats.org/officeDocument/2006/relationships/image" Target="../media/image9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hyperlink" Target="http://filebox.ece.vt.edu/~F15ECE5554ECE4984/"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hyperlink" Target="https://filebox.ece.vt.edu/~dbatra/faq.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jpeg"/><Relationship Id="rId5" Type="http://schemas.openxmlformats.org/officeDocument/2006/relationships/image" Target="../media/image98.wmf"/><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102.jpeg"/><Relationship Id="rId10" Type="http://schemas.openxmlformats.org/officeDocument/2006/relationships/image" Target="../media/image103.jpeg"/><Relationship Id="rId11"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jpeg"/><Relationship Id="rId5" Type="http://schemas.openxmlformats.org/officeDocument/2006/relationships/image" Target="../media/image111.png"/><Relationship Id="rId6" Type="http://schemas.openxmlformats.org/officeDocument/2006/relationships/image" Target="../media/image112.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jpeg"/><Relationship Id="rId5" Type="http://schemas.openxmlformats.org/officeDocument/2006/relationships/image" Target="../media/image115.jpeg"/><Relationship Id="rId6" Type="http://schemas.openxmlformats.org/officeDocument/2006/relationships/image" Target="../media/image116.jpeg"/><Relationship Id="rId7"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jpeg"/><Relationship Id="rId5" Type="http://schemas.openxmlformats.org/officeDocument/2006/relationships/image" Target="../media/image120.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3" Type="http://schemas.openxmlformats.org/officeDocument/2006/relationships/hyperlink" Target="http://szeliski.org/Book/" TargetMode="External"/><Relationship Id="rId4"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22.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1.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62.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63.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65.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136.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68.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344847"/>
            <a:ext cx="9144000" cy="1470025"/>
          </a:xfrm>
        </p:spPr>
        <p:txBody>
          <a:bodyPr>
            <a:normAutofit fontScale="90000"/>
          </a:bodyPr>
          <a:lstStyle/>
          <a:p>
            <a:r>
              <a:rPr lang="en-US" dirty="0"/>
              <a:t>ECE 4984: Introduction to Computer Vision</a:t>
            </a:r>
            <a:br>
              <a:rPr lang="en-US" dirty="0"/>
            </a:br>
            <a:r>
              <a:rPr lang="en-US" dirty="0"/>
              <a:t>ECE </a:t>
            </a:r>
            <a:r>
              <a:rPr lang="en-US" dirty="0" smtClean="0"/>
              <a:t>5554: Computer Vision</a:t>
            </a:r>
            <a:endParaRPr lang="en-US" dirty="0"/>
          </a:p>
        </p:txBody>
      </p:sp>
      <p:sp>
        <p:nvSpPr>
          <p:cNvPr id="5" name="Subtitle 4"/>
          <p:cNvSpPr>
            <a:spLocks noGrp="1"/>
          </p:cNvSpPr>
          <p:nvPr>
            <p:ph type="subTitle" idx="1"/>
          </p:nvPr>
        </p:nvSpPr>
        <p:spPr>
          <a:xfrm>
            <a:off x="1371600" y="4100622"/>
            <a:ext cx="6400800" cy="1752600"/>
          </a:xfrm>
        </p:spPr>
        <p:txBody>
          <a:bodyPr/>
          <a:lstStyle/>
          <a:p>
            <a:r>
              <a:rPr lang="en-US" dirty="0" smtClean="0"/>
              <a:t>Devi Parikh</a:t>
            </a:r>
          </a:p>
          <a:p>
            <a:r>
              <a:rPr lang="en-US" dirty="0" smtClean="0"/>
              <a:t>Assistant Professor</a:t>
            </a:r>
          </a:p>
          <a:p>
            <a:r>
              <a:rPr lang="en-US" dirty="0" smtClean="0"/>
              <a:t>ECE, Virginia Tech</a:t>
            </a:r>
            <a:endParaRPr lang="en-US" dirty="0"/>
          </a:p>
        </p:txBody>
      </p:sp>
      <p:pic>
        <p:nvPicPr>
          <p:cNvPr id="7" name="Picture 6"/>
          <p:cNvPicPr>
            <a:picLocks noChangeAspect="1"/>
          </p:cNvPicPr>
          <p:nvPr/>
        </p:nvPicPr>
        <p:blipFill>
          <a:blip r:embed="rId2"/>
          <a:stretch>
            <a:fillRect/>
          </a:stretch>
        </p:blipFill>
        <p:spPr>
          <a:xfrm>
            <a:off x="0" y="369188"/>
            <a:ext cx="9144000" cy="1629411"/>
          </a:xfrm>
          <a:prstGeom prst="rect">
            <a:avLst/>
          </a:prstGeom>
        </p:spPr>
      </p:pic>
      <p:sp>
        <p:nvSpPr>
          <p:cNvPr id="6" name="TextBox 5"/>
          <p:cNvSpPr txBox="1"/>
          <p:nvPr/>
        </p:nvSpPr>
        <p:spPr>
          <a:xfrm>
            <a:off x="0" y="6377503"/>
            <a:ext cx="9144000" cy="461665"/>
          </a:xfrm>
          <a:prstGeom prst="rect">
            <a:avLst/>
          </a:prstGeom>
          <a:noFill/>
        </p:spPr>
        <p:txBody>
          <a:bodyPr wrap="square" rtlCol="0">
            <a:spAutoFit/>
          </a:bodyPr>
          <a:lstStyle/>
          <a:p>
            <a:r>
              <a:rPr lang="en-US" sz="1200" dirty="0" smtClean="0"/>
              <a:t>Disclaimer: Many slides have been borrowed from Kristen </a:t>
            </a:r>
            <a:r>
              <a:rPr lang="en-US" sz="1200" dirty="0" err="1" smtClean="0"/>
              <a:t>Grauman</a:t>
            </a:r>
            <a:r>
              <a:rPr lang="en-US" sz="1200" dirty="0" smtClean="0"/>
              <a:t>, who may have borrowed some of them from others. Any time a slide did not already have a credit on it, I have credited it to Kristen. So there is a chance some of these credits are inaccurate.</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78" name="Picture 2"/>
          <p:cNvPicPr>
            <a:picLocks noChangeAspect="1" noChangeArrowheads="1"/>
          </p:cNvPicPr>
          <p:nvPr/>
        </p:nvPicPr>
        <p:blipFill>
          <a:blip r:embed="rId3"/>
          <a:srcRect l="43750" t="34502" r="14063" b="26685"/>
          <a:stretch>
            <a:fillRect/>
          </a:stretch>
        </p:blipFill>
        <p:spPr bwMode="auto">
          <a:xfrm>
            <a:off x="2819400" y="2133600"/>
            <a:ext cx="3200400" cy="2133600"/>
          </a:xfrm>
          <a:prstGeom prst="rect">
            <a:avLst/>
          </a:prstGeom>
          <a:noFill/>
          <a:ln w="9525">
            <a:noFill/>
            <a:miter lim="800000"/>
            <a:headEnd/>
            <a:tailEnd/>
          </a:ln>
        </p:spPr>
      </p:pic>
      <p:sp>
        <p:nvSpPr>
          <p:cNvPr id="23555" name="Title 1"/>
          <p:cNvSpPr>
            <a:spLocks noGrp="1"/>
          </p:cNvSpPr>
          <p:nvPr>
            <p:ph type="title"/>
          </p:nvPr>
        </p:nvSpPr>
        <p:spPr>
          <a:xfrm>
            <a:off x="457200" y="0"/>
            <a:ext cx="8229600" cy="1143000"/>
          </a:xfrm>
        </p:spPr>
        <p:txBody>
          <a:bodyPr/>
          <a:lstStyle/>
          <a:p>
            <a:pPr eaLnBrk="1" hangingPunct="1"/>
            <a:r>
              <a:rPr lang="en-US" sz="4000"/>
              <a:t>3. Visual search, organization</a:t>
            </a:r>
          </a:p>
        </p:txBody>
      </p:sp>
      <p:grpSp>
        <p:nvGrpSpPr>
          <p:cNvPr id="2" name="Group 30"/>
          <p:cNvGrpSpPr>
            <a:grpSpLocks/>
          </p:cNvGrpSpPr>
          <p:nvPr/>
        </p:nvGrpSpPr>
        <p:grpSpPr bwMode="auto">
          <a:xfrm>
            <a:off x="3656013" y="2422525"/>
            <a:ext cx="1422400" cy="1814513"/>
            <a:chOff x="3656671" y="2423160"/>
            <a:chExt cx="1421780" cy="1813560"/>
          </a:xfrm>
        </p:grpSpPr>
        <p:sp>
          <p:nvSpPr>
            <p:cNvPr id="23574" name="Rectangle 5"/>
            <p:cNvSpPr>
              <a:spLocks noChangeArrowheads="1"/>
            </p:cNvSpPr>
            <p:nvPr/>
          </p:nvSpPr>
          <p:spPr bwMode="auto">
            <a:xfrm>
              <a:off x="3656671" y="242316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5" name="Rectangle 6"/>
            <p:cNvSpPr>
              <a:spLocks noChangeArrowheads="1"/>
            </p:cNvSpPr>
            <p:nvPr/>
          </p:nvSpPr>
          <p:spPr bwMode="auto">
            <a:xfrm>
              <a:off x="3735659" y="250952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6" name="Rectangle 7"/>
            <p:cNvSpPr>
              <a:spLocks noChangeArrowheads="1"/>
            </p:cNvSpPr>
            <p:nvPr/>
          </p:nvSpPr>
          <p:spPr bwMode="auto">
            <a:xfrm>
              <a:off x="3814646" y="2595880"/>
              <a:ext cx="789878" cy="1122680"/>
            </a:xfrm>
            <a:prstGeom prst="rect">
              <a:avLst/>
            </a:prstGeom>
            <a:solidFill>
              <a:srgbClr val="FF99CC"/>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7" name="Rectangle 8"/>
            <p:cNvSpPr>
              <a:spLocks noChangeArrowheads="1"/>
            </p:cNvSpPr>
            <p:nvPr/>
          </p:nvSpPr>
          <p:spPr bwMode="auto">
            <a:xfrm>
              <a:off x="3893634" y="268224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8" name="Rectangle 9"/>
            <p:cNvSpPr>
              <a:spLocks noChangeArrowheads="1"/>
            </p:cNvSpPr>
            <p:nvPr/>
          </p:nvSpPr>
          <p:spPr bwMode="auto">
            <a:xfrm>
              <a:off x="3972622" y="276860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9" name="Rectangle 10"/>
            <p:cNvSpPr>
              <a:spLocks noChangeArrowheads="1"/>
            </p:cNvSpPr>
            <p:nvPr/>
          </p:nvSpPr>
          <p:spPr bwMode="auto">
            <a:xfrm>
              <a:off x="4051610" y="2854960"/>
              <a:ext cx="789878" cy="1122680"/>
            </a:xfrm>
            <a:prstGeom prst="rect">
              <a:avLst/>
            </a:prstGeom>
            <a:solidFill>
              <a:srgbClr val="FFCC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0" name="Rectangle 11"/>
            <p:cNvSpPr>
              <a:spLocks noChangeArrowheads="1"/>
            </p:cNvSpPr>
            <p:nvPr/>
          </p:nvSpPr>
          <p:spPr bwMode="auto">
            <a:xfrm>
              <a:off x="4130598" y="2941320"/>
              <a:ext cx="789878" cy="1122680"/>
            </a:xfrm>
            <a:prstGeom prst="rect">
              <a:avLst/>
            </a:prstGeom>
            <a:solidFill>
              <a:srgbClr val="8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1" name="Rectangle 12"/>
            <p:cNvSpPr>
              <a:spLocks noChangeArrowheads="1"/>
            </p:cNvSpPr>
            <p:nvPr/>
          </p:nvSpPr>
          <p:spPr bwMode="auto">
            <a:xfrm>
              <a:off x="4209585" y="30276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82" name="Rectangle 13"/>
            <p:cNvSpPr>
              <a:spLocks noChangeArrowheads="1"/>
            </p:cNvSpPr>
            <p:nvPr/>
          </p:nvSpPr>
          <p:spPr bwMode="auto">
            <a:xfrm>
              <a:off x="4288573" y="3114040"/>
              <a:ext cx="789878" cy="1122680"/>
            </a:xfrm>
            <a:prstGeom prst="rect">
              <a:avLst/>
            </a:prstGeom>
            <a:solidFill>
              <a:srgbClr val="00008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grpSp>
      <p:sp>
        <p:nvSpPr>
          <p:cNvPr id="14" name="AutoShape 14"/>
          <p:cNvSpPr>
            <a:spLocks noChangeArrowheads="1"/>
          </p:cNvSpPr>
          <p:nvPr/>
        </p:nvSpPr>
        <p:spPr bwMode="auto">
          <a:xfrm>
            <a:off x="3182938" y="1905000"/>
            <a:ext cx="2370137" cy="2590800"/>
          </a:xfrm>
          <a:prstGeom prst="flowChartMagneticDisk">
            <a:avLst/>
          </a:prstGeom>
          <a:noFill/>
          <a:ln w="15875">
            <a:solidFill>
              <a:schemeClr val="tx1"/>
            </a:solidFill>
            <a:round/>
            <a:headEnd/>
            <a:tailEnd/>
          </a:ln>
        </p:spPr>
        <p:txBody>
          <a:bodyPr wrap="none" anchor="ctr">
            <a:prstTxWarp prst="textNoShape">
              <a:avLst/>
            </a:prstTxWarp>
          </a:bodyPr>
          <a:lstStyle/>
          <a:p>
            <a:pPr eaLnBrk="0" hangingPunct="0"/>
            <a:endParaRPr lang="en-US">
              <a:solidFill>
                <a:srgbClr val="000000"/>
              </a:solidFill>
            </a:endParaRPr>
          </a:p>
        </p:txBody>
      </p:sp>
      <p:sp>
        <p:nvSpPr>
          <p:cNvPr id="23558" name="TextBox 24"/>
          <p:cNvSpPr txBox="1">
            <a:spLocks noChangeArrowheads="1"/>
          </p:cNvSpPr>
          <p:nvPr/>
        </p:nvSpPr>
        <p:spPr bwMode="auto">
          <a:xfrm>
            <a:off x="3200400" y="4648200"/>
            <a:ext cx="2514600" cy="830263"/>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Image or video archives</a:t>
            </a:r>
          </a:p>
        </p:txBody>
      </p:sp>
      <p:grpSp>
        <p:nvGrpSpPr>
          <p:cNvPr id="3" name="Group 28"/>
          <p:cNvGrpSpPr>
            <a:grpSpLocks/>
          </p:cNvGrpSpPr>
          <p:nvPr/>
        </p:nvGrpSpPr>
        <p:grpSpPr bwMode="auto">
          <a:xfrm>
            <a:off x="685800" y="2595563"/>
            <a:ext cx="2514600" cy="2514600"/>
            <a:chOff x="685800" y="2595880"/>
            <a:chExt cx="2514600" cy="2513985"/>
          </a:xfrm>
        </p:grpSpPr>
        <p:sp>
          <p:nvSpPr>
            <p:cNvPr id="23570" name="Rectangle 15"/>
            <p:cNvSpPr>
              <a:spLocks noChangeArrowheads="1"/>
            </p:cNvSpPr>
            <p:nvPr/>
          </p:nvSpPr>
          <p:spPr bwMode="auto">
            <a:xfrm>
              <a:off x="1524000" y="25958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71" name="WordArt 16"/>
            <p:cNvSpPr>
              <a:spLocks noChangeArrowheads="1" noChangeShapeType="1" noTextEdit="1"/>
            </p:cNvSpPr>
            <p:nvPr/>
          </p:nvSpPr>
          <p:spPr bwMode="auto">
            <a:xfrm>
              <a:off x="1711596" y="2768600"/>
              <a:ext cx="365319" cy="73406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a:t>
              </a:r>
            </a:p>
          </p:txBody>
        </p:sp>
        <p:sp>
          <p:nvSpPr>
            <p:cNvPr id="23572" name="Line 17"/>
            <p:cNvSpPr>
              <a:spLocks noChangeShapeType="1"/>
            </p:cNvSpPr>
            <p:nvPr/>
          </p:nvSpPr>
          <p:spPr bwMode="auto">
            <a:xfrm>
              <a:off x="2392866" y="3114040"/>
              <a:ext cx="710890" cy="0"/>
            </a:xfrm>
            <a:prstGeom prst="line">
              <a:avLst/>
            </a:prstGeom>
            <a:noFill/>
            <a:ln w="25400">
              <a:solidFill>
                <a:schemeClr val="tx1"/>
              </a:solidFill>
              <a:round/>
              <a:headEnd/>
              <a:tailEnd type="triangle" w="med" len="med"/>
            </a:ln>
          </p:spPr>
          <p:txBody>
            <a:bodyPr>
              <a:prstTxWarp prst="textNoShape">
                <a:avLst/>
              </a:prstTxWarp>
            </a:bodyPr>
            <a:lstStyle/>
            <a:p>
              <a:endParaRPr lang="en-US"/>
            </a:p>
          </p:txBody>
        </p:sp>
        <p:sp>
          <p:nvSpPr>
            <p:cNvPr id="23573" name="TextBox 25"/>
            <p:cNvSpPr txBox="1">
              <a:spLocks noChangeArrowheads="1"/>
            </p:cNvSpPr>
            <p:nvPr/>
          </p:nvSpPr>
          <p:spPr bwMode="auto">
            <a:xfrm>
              <a:off x="685800" y="4648200"/>
              <a:ext cx="2514600" cy="461665"/>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Query</a:t>
              </a:r>
            </a:p>
          </p:txBody>
        </p:sp>
      </p:grpSp>
      <p:grpSp>
        <p:nvGrpSpPr>
          <p:cNvPr id="4" name="Group 29"/>
          <p:cNvGrpSpPr>
            <a:grpSpLocks/>
          </p:cNvGrpSpPr>
          <p:nvPr/>
        </p:nvGrpSpPr>
        <p:grpSpPr bwMode="auto">
          <a:xfrm>
            <a:off x="5710238" y="2336800"/>
            <a:ext cx="2824162" cy="3141663"/>
            <a:chOff x="5710354" y="2336800"/>
            <a:chExt cx="2824046" cy="3142397"/>
          </a:xfrm>
        </p:grpSpPr>
        <p:sp>
          <p:nvSpPr>
            <p:cNvPr id="23562" name="Rectangle 18"/>
            <p:cNvSpPr>
              <a:spLocks noChangeArrowheads="1"/>
            </p:cNvSpPr>
            <p:nvPr/>
          </p:nvSpPr>
          <p:spPr bwMode="auto">
            <a:xfrm>
              <a:off x="6500232" y="259588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3" name="Rectangle 19"/>
            <p:cNvSpPr>
              <a:spLocks noChangeArrowheads="1"/>
            </p:cNvSpPr>
            <p:nvPr/>
          </p:nvSpPr>
          <p:spPr bwMode="auto">
            <a:xfrm>
              <a:off x="6658207" y="285496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4" name="Rectangle 20"/>
            <p:cNvSpPr>
              <a:spLocks noChangeArrowheads="1"/>
            </p:cNvSpPr>
            <p:nvPr/>
          </p:nvSpPr>
          <p:spPr bwMode="auto">
            <a:xfrm>
              <a:off x="6895171" y="3114040"/>
              <a:ext cx="789878" cy="1122680"/>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pPr eaLnBrk="0" hangingPunct="0"/>
              <a:endParaRPr lang="en-US">
                <a:solidFill>
                  <a:srgbClr val="000000"/>
                </a:solidFill>
              </a:endParaRPr>
            </a:p>
          </p:txBody>
        </p:sp>
        <p:sp>
          <p:nvSpPr>
            <p:cNvPr id="23565" name="Line 21"/>
            <p:cNvSpPr>
              <a:spLocks noChangeShapeType="1"/>
            </p:cNvSpPr>
            <p:nvPr/>
          </p:nvSpPr>
          <p:spPr bwMode="auto">
            <a:xfrm>
              <a:off x="5710354" y="3114040"/>
              <a:ext cx="710890" cy="0"/>
            </a:xfrm>
            <a:prstGeom prst="line">
              <a:avLst/>
            </a:prstGeom>
            <a:noFill/>
            <a:ln w="25400">
              <a:solidFill>
                <a:schemeClr val="tx1"/>
              </a:solidFill>
              <a:round/>
              <a:headEnd/>
              <a:tailEnd type="triangle" w="med" len="med"/>
            </a:ln>
          </p:spPr>
          <p:txBody>
            <a:bodyPr>
              <a:prstTxWarp prst="textNoShape">
                <a:avLst/>
              </a:prstTxWarp>
            </a:bodyPr>
            <a:lstStyle/>
            <a:p>
              <a:endParaRPr lang="en-US"/>
            </a:p>
          </p:txBody>
        </p:sp>
        <p:sp>
          <p:nvSpPr>
            <p:cNvPr id="23566" name="WordArt 22"/>
            <p:cNvSpPr>
              <a:spLocks noChangeArrowheads="1" noChangeShapeType="1" noTextEdit="1"/>
            </p:cNvSpPr>
            <p:nvPr/>
          </p:nvSpPr>
          <p:spPr bwMode="auto">
            <a:xfrm>
              <a:off x="7862771" y="311404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1</a:t>
              </a:r>
            </a:p>
          </p:txBody>
        </p:sp>
        <p:sp>
          <p:nvSpPr>
            <p:cNvPr id="23567" name="WordArt 23"/>
            <p:cNvSpPr>
              <a:spLocks noChangeArrowheads="1" noChangeShapeType="1" noTextEdit="1"/>
            </p:cNvSpPr>
            <p:nvPr/>
          </p:nvSpPr>
          <p:spPr bwMode="auto">
            <a:xfrm>
              <a:off x="7625808" y="268224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2</a:t>
              </a:r>
            </a:p>
          </p:txBody>
        </p:sp>
        <p:sp>
          <p:nvSpPr>
            <p:cNvPr id="23568" name="WordArt 24"/>
            <p:cNvSpPr>
              <a:spLocks noChangeArrowheads="1" noChangeShapeType="1" noTextEdit="1"/>
            </p:cNvSpPr>
            <p:nvPr/>
          </p:nvSpPr>
          <p:spPr bwMode="auto">
            <a:xfrm>
              <a:off x="7369098" y="2336800"/>
              <a:ext cx="138229" cy="323850"/>
            </a:xfrm>
            <a:prstGeom prst="rect">
              <a:avLst/>
            </a:prstGeom>
          </p:spPr>
          <p:txBody>
            <a:bodyPr wrap="none" fromWordArt="1">
              <a:prstTxWarp prst="textPlain">
                <a:avLst>
                  <a:gd name="adj" fmla="val 50000"/>
                </a:avLst>
              </a:prstTxWarp>
            </a:bodyPr>
            <a:lstStyle/>
            <a:p>
              <a:pPr algn="ctr"/>
              <a:r>
                <a:rPr lang="en-US" sz="1600" kern="10">
                  <a:ln w="9525">
                    <a:solidFill>
                      <a:srgbClr val="000000"/>
                    </a:solidFill>
                    <a:round/>
                    <a:headEnd/>
                    <a:tailEnd/>
                  </a:ln>
                  <a:solidFill>
                    <a:srgbClr val="000000"/>
                  </a:solidFill>
                  <a:latin typeface="Arial Black"/>
                  <a:ea typeface="Arial Black"/>
                  <a:cs typeface="Arial Black"/>
                </a:rPr>
                <a:t>3</a:t>
              </a:r>
            </a:p>
          </p:txBody>
        </p:sp>
        <p:sp>
          <p:nvSpPr>
            <p:cNvPr id="23569" name="TextBox 26"/>
            <p:cNvSpPr txBox="1">
              <a:spLocks noChangeArrowheads="1"/>
            </p:cNvSpPr>
            <p:nvPr/>
          </p:nvSpPr>
          <p:spPr bwMode="auto">
            <a:xfrm>
              <a:off x="6019800" y="4648200"/>
              <a:ext cx="2514600" cy="830997"/>
            </a:xfrm>
            <a:prstGeom prst="rect">
              <a:avLst/>
            </a:prstGeom>
            <a:noFill/>
            <a:ln w="9525">
              <a:noFill/>
              <a:miter lim="800000"/>
              <a:headEnd/>
              <a:tailEnd/>
            </a:ln>
          </p:spPr>
          <p:txBody>
            <a:bodyPr>
              <a:prstTxWarp prst="textNoShape">
                <a:avLst/>
              </a:prstTxWarp>
              <a:spAutoFit/>
            </a:bodyPr>
            <a:lstStyle/>
            <a:p>
              <a:pPr algn="ctr" eaLnBrk="0" hangingPunct="0"/>
              <a:r>
                <a:rPr lang="en-US" sz="2400" b="1">
                  <a:solidFill>
                    <a:srgbClr val="000000"/>
                  </a:solidFill>
                </a:rPr>
                <a:t>Relevant content</a:t>
              </a:r>
            </a:p>
          </p:txBody>
        </p:sp>
      </p:grpSp>
      <p:sp>
        <p:nvSpPr>
          <p:cNvPr id="32" name="Can 31"/>
          <p:cNvSpPr>
            <a:spLocks noChangeArrowheads="1"/>
          </p:cNvSpPr>
          <p:nvPr/>
        </p:nvSpPr>
        <p:spPr bwMode="auto">
          <a:xfrm>
            <a:off x="2743200" y="1676400"/>
            <a:ext cx="3352800" cy="2971800"/>
          </a:xfrm>
          <a:prstGeom prst="can">
            <a:avLst>
              <a:gd name="adj" fmla="val 25000"/>
            </a:avLst>
          </a:prstGeom>
          <a:noFill/>
          <a:ln w="9525">
            <a:solidFill>
              <a:schemeClr val="tx1"/>
            </a:solidFill>
            <a:round/>
            <a:headEnd/>
            <a:tailEnd/>
          </a:ln>
        </p:spPr>
        <p:txBody>
          <a:bodyPr>
            <a:prstTxWarp prst="textNoShape">
              <a:avLst/>
            </a:prstTxWarp>
          </a:bodyPr>
          <a:lstStyle/>
          <a:p>
            <a:pPr eaLnBrk="0" hangingPunct="0"/>
            <a:endParaRPr lang="en-US">
              <a:solidFill>
                <a:srgbClr val="000000"/>
              </a:solidFill>
            </a:endParaRPr>
          </a:p>
        </p:txBody>
      </p:sp>
      <p:sp>
        <p:nvSpPr>
          <p:cNvPr id="31" name="Slide Number Placeholder 30"/>
          <p:cNvSpPr>
            <a:spLocks noGrp="1"/>
          </p:cNvSpPr>
          <p:nvPr>
            <p:ph type="sldNum" sz="quarter" idx="12"/>
          </p:nvPr>
        </p:nvSpPr>
        <p:spPr/>
        <p:txBody>
          <a:bodyPr/>
          <a:lstStyle/>
          <a:p>
            <a:fld id="{7071D534-EAF5-7340-9EBE-DE4DF80614A8}" type="slidenum">
              <a:rPr lang="en-US" smtClean="0"/>
              <a:pPr/>
              <a:t>10</a:t>
            </a:fld>
            <a:endParaRPr lang="en-US"/>
          </a:p>
        </p:txBody>
      </p:sp>
      <p:sp>
        <p:nvSpPr>
          <p:cNvPr id="33" name="TextBox 32"/>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818178"/>
                                        </p:tgtEl>
                                        <p:attrNameLst>
                                          <p:attrName>style.visibility</p:attrName>
                                        </p:attrNameLst>
                                      </p:cBhvr>
                                      <p:to>
                                        <p:strVal val="visible"/>
                                      </p:to>
                                    </p:set>
                                    <p:animEffect transition="in" filter="dissolve">
                                      <p:cBhvr>
                                        <p:cTn id="17" dur="500"/>
                                        <p:tgtEl>
                                          <p:spTgt spid="818178"/>
                                        </p:tgtEl>
                                      </p:cBhvr>
                                    </p:animEffect>
                                  </p:childTnLst>
                                </p:cTn>
                              </p:par>
                              <p:par>
                                <p:cTn id="18" presetID="1" presetClass="exit"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175"/>
            <a:ext cx="7772400" cy="1143000"/>
          </a:xfrm>
        </p:spPr>
        <p:txBody>
          <a:bodyPr/>
          <a:lstStyle/>
          <a:p>
            <a:pPr eaLnBrk="1" hangingPunct="1"/>
            <a:r>
              <a:rPr lang="en-US" sz="4000"/>
              <a:t>Related disciplines</a:t>
            </a:r>
          </a:p>
        </p:txBody>
      </p:sp>
      <p:grpSp>
        <p:nvGrpSpPr>
          <p:cNvPr id="2" name="Group 6"/>
          <p:cNvGrpSpPr>
            <a:grpSpLocks/>
          </p:cNvGrpSpPr>
          <p:nvPr/>
        </p:nvGrpSpPr>
        <p:grpSpPr bwMode="auto">
          <a:xfrm>
            <a:off x="5616575" y="3452813"/>
            <a:ext cx="2447925" cy="1476375"/>
            <a:chOff x="2812" y="2954"/>
            <a:chExt cx="1542" cy="930"/>
          </a:xfrm>
        </p:grpSpPr>
        <p:sp>
          <p:nvSpPr>
            <p:cNvPr id="24597" name="Text Box 4"/>
            <p:cNvSpPr txBox="1">
              <a:spLocks noChangeArrowheads="1"/>
            </p:cNvSpPr>
            <p:nvPr/>
          </p:nvSpPr>
          <p:spPr bwMode="auto">
            <a:xfrm>
              <a:off x="2971" y="3113"/>
              <a:ext cx="122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Cognitive science</a:t>
              </a:r>
            </a:p>
          </p:txBody>
        </p:sp>
        <p:sp>
          <p:nvSpPr>
            <p:cNvPr id="24598" name="Oval 5"/>
            <p:cNvSpPr>
              <a:spLocks noChangeArrowheads="1"/>
            </p:cNvSpPr>
            <p:nvPr/>
          </p:nvSpPr>
          <p:spPr bwMode="auto">
            <a:xfrm>
              <a:off x="2812" y="2954"/>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3" name="Group 22"/>
          <p:cNvGrpSpPr>
            <a:grpSpLocks/>
          </p:cNvGrpSpPr>
          <p:nvPr/>
        </p:nvGrpSpPr>
        <p:grpSpPr bwMode="auto">
          <a:xfrm>
            <a:off x="3348038" y="4208463"/>
            <a:ext cx="2447925" cy="1476375"/>
            <a:chOff x="3833" y="1684"/>
            <a:chExt cx="1542" cy="930"/>
          </a:xfrm>
        </p:grpSpPr>
        <p:sp>
          <p:nvSpPr>
            <p:cNvPr id="24595" name="Text Box 8"/>
            <p:cNvSpPr txBox="1">
              <a:spLocks noChangeArrowheads="1"/>
            </p:cNvSpPr>
            <p:nvPr/>
          </p:nvSpPr>
          <p:spPr bwMode="auto">
            <a:xfrm>
              <a:off x="3946" y="1979"/>
              <a:ext cx="1315" cy="34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Algorithms</a:t>
              </a:r>
            </a:p>
          </p:txBody>
        </p:sp>
        <p:sp>
          <p:nvSpPr>
            <p:cNvPr id="24596" name="Oval 9"/>
            <p:cNvSpPr>
              <a:spLocks noChangeArrowheads="1"/>
            </p:cNvSpPr>
            <p:nvPr/>
          </p:nvSpPr>
          <p:spPr bwMode="auto">
            <a:xfrm>
              <a:off x="3833" y="1684"/>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4" name="Group 20"/>
          <p:cNvGrpSpPr>
            <a:grpSpLocks/>
          </p:cNvGrpSpPr>
          <p:nvPr/>
        </p:nvGrpSpPr>
        <p:grpSpPr bwMode="auto">
          <a:xfrm>
            <a:off x="1079500" y="3524250"/>
            <a:ext cx="2447925" cy="1476375"/>
            <a:chOff x="204" y="2908"/>
            <a:chExt cx="1542" cy="930"/>
          </a:xfrm>
        </p:grpSpPr>
        <p:sp>
          <p:nvSpPr>
            <p:cNvPr id="24593" name="Text Box 10"/>
            <p:cNvSpPr txBox="1">
              <a:spLocks noChangeArrowheads="1"/>
            </p:cNvSpPr>
            <p:nvPr/>
          </p:nvSpPr>
          <p:spPr bwMode="auto">
            <a:xfrm>
              <a:off x="317" y="3022"/>
              <a:ext cx="131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Image processing</a:t>
              </a:r>
            </a:p>
          </p:txBody>
        </p:sp>
        <p:sp>
          <p:nvSpPr>
            <p:cNvPr id="24594" name="Oval 11"/>
            <p:cNvSpPr>
              <a:spLocks noChangeArrowheads="1"/>
            </p:cNvSpPr>
            <p:nvPr/>
          </p:nvSpPr>
          <p:spPr bwMode="auto">
            <a:xfrm>
              <a:off x="204" y="2908"/>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5" name="Group 21"/>
          <p:cNvGrpSpPr>
            <a:grpSpLocks/>
          </p:cNvGrpSpPr>
          <p:nvPr/>
        </p:nvGrpSpPr>
        <p:grpSpPr bwMode="auto">
          <a:xfrm>
            <a:off x="3167063" y="1328738"/>
            <a:ext cx="2447925" cy="1476375"/>
            <a:chOff x="2381" y="2862"/>
            <a:chExt cx="1542" cy="930"/>
          </a:xfrm>
        </p:grpSpPr>
        <p:sp>
          <p:nvSpPr>
            <p:cNvPr id="24591" name="Text Box 12"/>
            <p:cNvSpPr txBox="1">
              <a:spLocks noChangeArrowheads="1"/>
            </p:cNvSpPr>
            <p:nvPr/>
          </p:nvSpPr>
          <p:spPr bwMode="auto">
            <a:xfrm>
              <a:off x="2494" y="2976"/>
              <a:ext cx="1315" cy="63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Artificial intelligence</a:t>
              </a:r>
            </a:p>
          </p:txBody>
        </p:sp>
        <p:sp>
          <p:nvSpPr>
            <p:cNvPr id="24592" name="Oval 13"/>
            <p:cNvSpPr>
              <a:spLocks noChangeArrowheads="1"/>
            </p:cNvSpPr>
            <p:nvPr/>
          </p:nvSpPr>
          <p:spPr bwMode="auto">
            <a:xfrm>
              <a:off x="2381" y="2862"/>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6" name="Group 19"/>
          <p:cNvGrpSpPr>
            <a:grpSpLocks/>
          </p:cNvGrpSpPr>
          <p:nvPr/>
        </p:nvGrpSpPr>
        <p:grpSpPr bwMode="auto">
          <a:xfrm>
            <a:off x="1008063" y="2012950"/>
            <a:ext cx="2447925" cy="1476375"/>
            <a:chOff x="250" y="935"/>
            <a:chExt cx="1542" cy="930"/>
          </a:xfrm>
        </p:grpSpPr>
        <p:sp>
          <p:nvSpPr>
            <p:cNvPr id="24589" name="Text Box 14"/>
            <p:cNvSpPr txBox="1">
              <a:spLocks noChangeArrowheads="1"/>
            </p:cNvSpPr>
            <p:nvPr/>
          </p:nvSpPr>
          <p:spPr bwMode="auto">
            <a:xfrm>
              <a:off x="363" y="1248"/>
              <a:ext cx="1315" cy="349"/>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Graphics</a:t>
              </a:r>
            </a:p>
          </p:txBody>
        </p:sp>
        <p:sp>
          <p:nvSpPr>
            <p:cNvPr id="24590" name="Oval 15"/>
            <p:cNvSpPr>
              <a:spLocks noChangeArrowheads="1"/>
            </p:cNvSpPr>
            <p:nvPr/>
          </p:nvSpPr>
          <p:spPr bwMode="auto">
            <a:xfrm>
              <a:off x="250" y="935"/>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7" name="Group 23"/>
          <p:cNvGrpSpPr>
            <a:grpSpLocks/>
          </p:cNvGrpSpPr>
          <p:nvPr/>
        </p:nvGrpSpPr>
        <p:grpSpPr bwMode="auto">
          <a:xfrm>
            <a:off x="5364163" y="1976438"/>
            <a:ext cx="2447925" cy="1476375"/>
            <a:chOff x="2494" y="3385"/>
            <a:chExt cx="1542" cy="930"/>
          </a:xfrm>
        </p:grpSpPr>
        <p:sp>
          <p:nvSpPr>
            <p:cNvPr id="24587" name="Text Box 16"/>
            <p:cNvSpPr txBox="1">
              <a:spLocks noChangeArrowheads="1"/>
            </p:cNvSpPr>
            <p:nvPr/>
          </p:nvSpPr>
          <p:spPr bwMode="auto">
            <a:xfrm>
              <a:off x="2607" y="3499"/>
              <a:ext cx="1315" cy="64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a:t>Machine learning</a:t>
              </a:r>
            </a:p>
          </p:txBody>
        </p:sp>
        <p:sp>
          <p:nvSpPr>
            <p:cNvPr id="24588" name="Oval 17"/>
            <p:cNvSpPr>
              <a:spLocks noChangeArrowheads="1"/>
            </p:cNvSpPr>
            <p:nvPr/>
          </p:nvSpPr>
          <p:spPr bwMode="auto">
            <a:xfrm>
              <a:off x="2494" y="3385"/>
              <a:ext cx="1542" cy="93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grpSp>
      <p:sp>
        <p:nvSpPr>
          <p:cNvPr id="24585" name="Oval 24"/>
          <p:cNvSpPr>
            <a:spLocks noChangeArrowheads="1"/>
          </p:cNvSpPr>
          <p:nvPr/>
        </p:nvSpPr>
        <p:spPr bwMode="auto">
          <a:xfrm>
            <a:off x="2951163" y="2552700"/>
            <a:ext cx="2989262" cy="1944688"/>
          </a:xfrm>
          <a:prstGeom prst="ellipse">
            <a:avLst/>
          </a:prstGeom>
          <a:noFill/>
          <a:ln w="28575">
            <a:solidFill>
              <a:srgbClr val="0000FF"/>
            </a:solidFill>
            <a:round/>
            <a:headEnd/>
            <a:tailEnd/>
          </a:ln>
        </p:spPr>
        <p:txBody>
          <a:bodyPr wrap="none" anchor="ctr">
            <a:prstTxWarp prst="textNoShape">
              <a:avLst/>
            </a:prstTxWarp>
          </a:bodyPr>
          <a:lstStyle/>
          <a:p>
            <a:endParaRPr lang="en-US"/>
          </a:p>
        </p:txBody>
      </p:sp>
      <p:sp>
        <p:nvSpPr>
          <p:cNvPr id="24586" name="Text Box 25"/>
          <p:cNvSpPr txBox="1">
            <a:spLocks noChangeArrowheads="1"/>
          </p:cNvSpPr>
          <p:nvPr/>
        </p:nvSpPr>
        <p:spPr bwMode="auto">
          <a:xfrm>
            <a:off x="3311525" y="3021013"/>
            <a:ext cx="2197100" cy="10668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a:solidFill>
                  <a:schemeClr val="accent2"/>
                </a:solidFill>
              </a:rPr>
              <a:t>Computer vision</a:t>
            </a:r>
          </a:p>
        </p:txBody>
      </p:sp>
      <p:sp>
        <p:nvSpPr>
          <p:cNvPr id="23" name="Slide Number Placeholder 22"/>
          <p:cNvSpPr>
            <a:spLocks noGrp="1"/>
          </p:cNvSpPr>
          <p:nvPr>
            <p:ph type="sldNum" sz="quarter" idx="12"/>
          </p:nvPr>
        </p:nvSpPr>
        <p:spPr/>
        <p:txBody>
          <a:bodyPr/>
          <a:lstStyle/>
          <a:p>
            <a:fld id="{7071D534-EAF5-7340-9EBE-DE4DF80614A8}" type="slidenum">
              <a:rPr lang="en-US" smtClean="0"/>
              <a:pPr/>
              <a:t>11</a:t>
            </a:fld>
            <a:endParaRPr lang="en-US"/>
          </a:p>
        </p:txBody>
      </p:sp>
      <p:sp>
        <p:nvSpPr>
          <p:cNvPr id="24" name="TextBox 2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175"/>
            <a:ext cx="8229600" cy="1143000"/>
          </a:xfrm>
        </p:spPr>
        <p:txBody>
          <a:bodyPr/>
          <a:lstStyle/>
          <a:p>
            <a:pPr eaLnBrk="1" hangingPunct="1"/>
            <a:r>
              <a:rPr lang="en-US" sz="4000" dirty="0"/>
              <a:t>Vision and graphics</a:t>
            </a:r>
          </a:p>
        </p:txBody>
      </p:sp>
      <p:grpSp>
        <p:nvGrpSpPr>
          <p:cNvPr id="19" name="Group 18"/>
          <p:cNvGrpSpPr/>
          <p:nvPr/>
        </p:nvGrpSpPr>
        <p:grpSpPr>
          <a:xfrm>
            <a:off x="5795963" y="1852613"/>
            <a:ext cx="2124075" cy="1873250"/>
            <a:chOff x="5795963" y="1852613"/>
            <a:chExt cx="2124075" cy="1873250"/>
          </a:xfrm>
        </p:grpSpPr>
        <p:pic>
          <p:nvPicPr>
            <p:cNvPr id="25603" name="Picture 4" descr="MCj04338560000[1]"/>
            <p:cNvPicPr>
              <a:picLocks noChangeAspect="1" noChangeArrowheads="1"/>
            </p:cNvPicPr>
            <p:nvPr/>
          </p:nvPicPr>
          <p:blipFill>
            <a:blip r:embed="rId3"/>
            <a:srcRect/>
            <a:stretch>
              <a:fillRect/>
            </a:stretch>
          </p:blipFill>
          <p:spPr bwMode="auto">
            <a:xfrm>
              <a:off x="5832475" y="2609850"/>
              <a:ext cx="1116013" cy="1116013"/>
            </a:xfrm>
            <a:prstGeom prst="rect">
              <a:avLst/>
            </a:prstGeom>
            <a:noFill/>
            <a:ln w="9525">
              <a:noFill/>
              <a:miter lim="800000"/>
              <a:headEnd/>
              <a:tailEnd/>
            </a:ln>
          </p:spPr>
        </p:pic>
        <p:sp>
          <p:nvSpPr>
            <p:cNvPr id="25604" name="Text Box 6"/>
            <p:cNvSpPr txBox="1">
              <a:spLocks noChangeArrowheads="1"/>
            </p:cNvSpPr>
            <p:nvPr/>
          </p:nvSpPr>
          <p:spPr bwMode="auto">
            <a:xfrm>
              <a:off x="5795963" y="1852613"/>
              <a:ext cx="2124075" cy="549275"/>
            </a:xfrm>
            <a:prstGeom prst="rect">
              <a:avLst/>
            </a:prstGeom>
            <a:noFill/>
            <a:ln w="9525">
              <a:noFill/>
              <a:miter lim="800000"/>
              <a:headEnd/>
              <a:tailEnd/>
            </a:ln>
          </p:spPr>
          <p:txBody>
            <a:bodyPr>
              <a:prstTxWarp prst="textNoShape">
                <a:avLst/>
              </a:prstTxWarp>
              <a:spAutoFit/>
            </a:bodyPr>
            <a:lstStyle/>
            <a:p>
              <a:pPr>
                <a:spcBef>
                  <a:spcPct val="50000"/>
                </a:spcBef>
              </a:pPr>
              <a:r>
                <a:rPr lang="en-US" sz="3000" dirty="0"/>
                <a:t>Model</a:t>
              </a:r>
            </a:p>
          </p:txBody>
        </p:sp>
      </p:grpSp>
      <p:grpSp>
        <p:nvGrpSpPr>
          <p:cNvPr id="18" name="Group 17"/>
          <p:cNvGrpSpPr/>
          <p:nvPr/>
        </p:nvGrpSpPr>
        <p:grpSpPr>
          <a:xfrm>
            <a:off x="1511300" y="1852613"/>
            <a:ext cx="1836738" cy="2738437"/>
            <a:chOff x="1511300" y="1852613"/>
            <a:chExt cx="1836738" cy="2738437"/>
          </a:xfrm>
        </p:grpSpPr>
        <p:sp>
          <p:nvSpPr>
            <p:cNvPr id="25605" name="Text Box 8"/>
            <p:cNvSpPr txBox="1">
              <a:spLocks noChangeArrowheads="1"/>
            </p:cNvSpPr>
            <p:nvPr/>
          </p:nvSpPr>
          <p:spPr bwMode="auto">
            <a:xfrm>
              <a:off x="1727200" y="1852613"/>
              <a:ext cx="1512888" cy="5492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000" dirty="0"/>
                <a:t>Images</a:t>
              </a:r>
            </a:p>
          </p:txBody>
        </p:sp>
        <p:grpSp>
          <p:nvGrpSpPr>
            <p:cNvPr id="2" name="Group 11"/>
            <p:cNvGrpSpPr>
              <a:grpSpLocks/>
            </p:cNvGrpSpPr>
            <p:nvPr/>
          </p:nvGrpSpPr>
          <p:grpSpPr bwMode="auto">
            <a:xfrm>
              <a:off x="1511300" y="2717800"/>
              <a:ext cx="1836738" cy="1873250"/>
              <a:chOff x="340" y="2341"/>
              <a:chExt cx="1157" cy="1180"/>
            </a:xfrm>
          </p:grpSpPr>
          <p:pic>
            <p:nvPicPr>
              <p:cNvPr id="25613" name="Picture 5" descr="MCj04338560000[1]"/>
              <p:cNvPicPr>
                <a:picLocks noChangeAspect="1" noChangeArrowheads="1"/>
              </p:cNvPicPr>
              <p:nvPr/>
            </p:nvPicPr>
            <p:blipFill>
              <a:blip r:embed="rId3">
                <a:clrChange>
                  <a:clrFrom>
                    <a:srgbClr val="808080"/>
                  </a:clrFrom>
                  <a:clrTo>
                    <a:srgbClr val="808080">
                      <a:alpha val="0"/>
                    </a:srgbClr>
                  </a:clrTo>
                </a:clrChange>
              </a:blip>
              <a:srcRect/>
              <a:stretch>
                <a:fillRect/>
              </a:stretch>
            </p:blipFill>
            <p:spPr bwMode="auto">
              <a:xfrm>
                <a:off x="612" y="2341"/>
                <a:ext cx="703" cy="703"/>
              </a:xfrm>
              <a:prstGeom prst="rect">
                <a:avLst/>
              </a:prstGeom>
              <a:noFill/>
              <a:ln w="9525">
                <a:noFill/>
                <a:miter lim="800000"/>
                <a:headEnd/>
                <a:tailEnd/>
              </a:ln>
            </p:spPr>
          </p:pic>
          <p:sp>
            <p:nvSpPr>
              <p:cNvPr id="25614" name="Rectangle 9"/>
              <p:cNvSpPr>
                <a:spLocks noChangeArrowheads="1"/>
              </p:cNvSpPr>
              <p:nvPr/>
            </p:nvSpPr>
            <p:spPr bwMode="auto">
              <a:xfrm rot="803088">
                <a:off x="340" y="2908"/>
                <a:ext cx="726" cy="59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5615" name="Rectangle 10"/>
              <p:cNvSpPr>
                <a:spLocks noChangeArrowheads="1"/>
              </p:cNvSpPr>
              <p:nvPr/>
            </p:nvSpPr>
            <p:spPr bwMode="auto">
              <a:xfrm rot="-1740558">
                <a:off x="771" y="2931"/>
                <a:ext cx="726" cy="59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25607" name="Rectangle 12"/>
            <p:cNvSpPr>
              <a:spLocks noChangeArrowheads="1"/>
            </p:cNvSpPr>
            <p:nvPr/>
          </p:nvSpPr>
          <p:spPr bwMode="auto">
            <a:xfrm>
              <a:off x="1835150" y="2573338"/>
              <a:ext cx="1295400" cy="1260475"/>
            </a:xfrm>
            <a:prstGeom prst="rect">
              <a:avLst/>
            </a:prstGeom>
            <a:noFill/>
            <a:ln w="19050">
              <a:solidFill>
                <a:schemeClr val="tx1"/>
              </a:solidFill>
              <a:miter lim="800000"/>
              <a:headEnd/>
              <a:tailEnd/>
            </a:ln>
          </p:spPr>
          <p:txBody>
            <a:bodyPr wrap="none" anchor="ctr">
              <a:prstTxWarp prst="textNoShape">
                <a:avLst/>
              </a:prstTxWarp>
            </a:bodyPr>
            <a:lstStyle/>
            <a:p>
              <a:endParaRPr lang="en-US"/>
            </a:p>
          </p:txBody>
        </p:sp>
      </p:grpSp>
      <p:grpSp>
        <p:nvGrpSpPr>
          <p:cNvPr id="21" name="Group 20"/>
          <p:cNvGrpSpPr/>
          <p:nvPr/>
        </p:nvGrpSpPr>
        <p:grpSpPr>
          <a:xfrm>
            <a:off x="3671888" y="1889125"/>
            <a:ext cx="1800225" cy="431800"/>
            <a:chOff x="3671888" y="1889125"/>
            <a:chExt cx="1800225" cy="431800"/>
          </a:xfrm>
        </p:grpSpPr>
        <p:sp>
          <p:nvSpPr>
            <p:cNvPr id="25608" name="Line 13"/>
            <p:cNvSpPr>
              <a:spLocks noChangeShapeType="1"/>
            </p:cNvSpPr>
            <p:nvPr/>
          </p:nvSpPr>
          <p:spPr bwMode="auto">
            <a:xfrm>
              <a:off x="3671888" y="2320925"/>
              <a:ext cx="1800225"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09" name="Text Box 14"/>
            <p:cNvSpPr txBox="1">
              <a:spLocks noChangeArrowheads="1"/>
            </p:cNvSpPr>
            <p:nvPr/>
          </p:nvSpPr>
          <p:spPr bwMode="auto">
            <a:xfrm>
              <a:off x="4103688" y="1889125"/>
              <a:ext cx="1008062"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t>Vision</a:t>
              </a:r>
            </a:p>
          </p:txBody>
        </p:sp>
      </p:grpSp>
      <p:grpSp>
        <p:nvGrpSpPr>
          <p:cNvPr id="20" name="Group 19"/>
          <p:cNvGrpSpPr/>
          <p:nvPr/>
        </p:nvGrpSpPr>
        <p:grpSpPr>
          <a:xfrm>
            <a:off x="3635375" y="3005138"/>
            <a:ext cx="1871663" cy="427037"/>
            <a:chOff x="3635375" y="3005138"/>
            <a:chExt cx="1871663" cy="427037"/>
          </a:xfrm>
        </p:grpSpPr>
        <p:sp>
          <p:nvSpPr>
            <p:cNvPr id="25610" name="Line 15"/>
            <p:cNvSpPr>
              <a:spLocks noChangeShapeType="1"/>
            </p:cNvSpPr>
            <p:nvPr/>
          </p:nvSpPr>
          <p:spPr bwMode="auto">
            <a:xfrm flipH="1">
              <a:off x="3635375" y="3005138"/>
              <a:ext cx="1871663"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11" name="Text Box 16"/>
            <p:cNvSpPr txBox="1">
              <a:spLocks noChangeArrowheads="1"/>
            </p:cNvSpPr>
            <p:nvPr/>
          </p:nvSpPr>
          <p:spPr bwMode="auto">
            <a:xfrm>
              <a:off x="3995738" y="3005138"/>
              <a:ext cx="1476375" cy="427037"/>
            </a:xfrm>
            <a:prstGeom prst="rect">
              <a:avLst/>
            </a:prstGeom>
            <a:noFill/>
            <a:ln w="9525">
              <a:noFill/>
              <a:miter lim="800000"/>
              <a:headEnd/>
              <a:tailEnd/>
            </a:ln>
          </p:spPr>
          <p:txBody>
            <a:bodyPr>
              <a:prstTxWarp prst="textNoShape">
                <a:avLst/>
              </a:prstTxWarp>
              <a:spAutoFit/>
            </a:bodyPr>
            <a:lstStyle/>
            <a:p>
              <a:pPr>
                <a:spcBef>
                  <a:spcPct val="50000"/>
                </a:spcBef>
              </a:pPr>
              <a:r>
                <a:rPr lang="en-US" sz="2200" dirty="0"/>
                <a:t>Graphics</a:t>
              </a:r>
            </a:p>
          </p:txBody>
        </p:sp>
      </p:grpSp>
      <p:sp>
        <p:nvSpPr>
          <p:cNvPr id="25612" name="Text Box 17"/>
          <p:cNvSpPr txBox="1">
            <a:spLocks noChangeArrowheads="1"/>
          </p:cNvSpPr>
          <p:nvPr/>
        </p:nvSpPr>
        <p:spPr bwMode="auto">
          <a:xfrm>
            <a:off x="863600" y="4551363"/>
            <a:ext cx="7886700" cy="579437"/>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t>Inverse problems: analysis and synthesis.</a:t>
            </a:r>
          </a:p>
        </p:txBody>
      </p:sp>
      <p:sp>
        <p:nvSpPr>
          <p:cNvPr id="16" name="Slide Number Placeholder 15"/>
          <p:cNvSpPr>
            <a:spLocks noGrp="1"/>
          </p:cNvSpPr>
          <p:nvPr>
            <p:ph type="sldNum" sz="quarter" idx="12"/>
          </p:nvPr>
        </p:nvSpPr>
        <p:spPr/>
        <p:txBody>
          <a:bodyPr/>
          <a:lstStyle/>
          <a:p>
            <a:fld id="{7071D534-EAF5-7340-9EBE-DE4DF80614A8}" type="slidenum">
              <a:rPr lang="en-US" smtClean="0"/>
              <a:pPr/>
              <a:t>12</a:t>
            </a:fld>
            <a:endParaRPr lang="en-US" dirty="0"/>
          </a:p>
        </p:txBody>
      </p:sp>
      <p:sp>
        <p:nvSpPr>
          <p:cNvPr id="17" name="TextBox 1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srcRect/>
          <a:stretch>
            <a:fillRect/>
          </a:stretch>
        </p:blipFill>
        <p:spPr bwMode="auto">
          <a:xfrm>
            <a:off x="2810654" y="1447972"/>
            <a:ext cx="3327816" cy="4159770"/>
          </a:xfrm>
          <a:prstGeom prst="rect">
            <a:avLst/>
          </a:prstGeom>
          <a:noFill/>
          <a:ln w="19050">
            <a:solidFill>
              <a:schemeClr val="tx1"/>
            </a:solidFill>
            <a:miter lim="800000"/>
            <a:headEnd/>
            <a:tailEnd/>
          </a:ln>
          <a:effectLst/>
        </p:spPr>
      </p:pic>
      <p:sp>
        <p:nvSpPr>
          <p:cNvPr id="4" name="TextBox 3"/>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7"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humans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58965021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818151" y="1418286"/>
          <a:ext cx="3327816" cy="4167270"/>
        </p:xfrm>
        <a:graphic>
          <a:graphicData uri="http://schemas.openxmlformats.org/drawingml/2006/table">
            <a:tbl>
              <a:tblPr bandRow="1">
                <a:effectLst/>
                <a:tableStyleId>{5C22544A-7EE6-4342-B048-85BDC9FD1C3A}</a:tableStyleId>
              </a:tblPr>
              <a:tblGrid>
                <a:gridCol w="277318"/>
                <a:gridCol w="277318"/>
                <a:gridCol w="277318"/>
                <a:gridCol w="277318"/>
                <a:gridCol w="277318"/>
                <a:gridCol w="277318"/>
                <a:gridCol w="277318"/>
                <a:gridCol w="277318"/>
                <a:gridCol w="277318"/>
                <a:gridCol w="277318"/>
                <a:gridCol w="277318"/>
                <a:gridCol w="277318"/>
              </a:tblGrid>
              <a:tr h="277818">
                <a:tc>
                  <a:txBody>
                    <a:bodyPr/>
                    <a:lstStyle/>
                    <a:p>
                      <a:pPr algn="ctr"/>
                      <a:r>
                        <a:rPr lang="en-US" sz="600" smtClean="0">
                          <a:solidFill>
                            <a:schemeClr val="tx1"/>
                          </a:solidFill>
                        </a:rPr>
                        <a:t>243</a:t>
                      </a:r>
                      <a:endParaRPr lang="en-US" sz="6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242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184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154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213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65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47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smtClean="0">
                          <a:solidFill>
                            <a:schemeClr val="tx1"/>
                          </a:solidFill>
                        </a:rPr>
                        <a:t>156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190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94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114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51</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137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23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148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203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43</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8</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818">
                <a:tc>
                  <a:txBody>
                    <a:bodyPr/>
                    <a:lstStyle/>
                    <a:p>
                      <a:pPr algn="ctr"/>
                      <a:r>
                        <a:rPr lang="en-US" sz="800" dirty="0" smtClean="0">
                          <a:solidFill>
                            <a:schemeClr val="tx1"/>
                          </a:solidFill>
                        </a:rPr>
                        <a:t>17</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160</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255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109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22</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26</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19</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35</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solidFill>
                            <a:schemeClr val="tx1"/>
                          </a:solidFill>
                        </a:rPr>
                        <a:t>24</a:t>
                      </a:r>
                      <a:endParaRPr lang="en-US" sz="800" dirty="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35843" name="Picture 3"/>
          <p:cNvPicPr>
            <a:picLocks noChangeAspect="1" noChangeArrowheads="1"/>
          </p:cNvPicPr>
          <p:nvPr/>
        </p:nvPicPr>
        <p:blipFill>
          <a:blip r:embed="rId3"/>
          <a:srcRect/>
          <a:stretch>
            <a:fillRect/>
          </a:stretch>
        </p:blipFill>
        <p:spPr bwMode="auto">
          <a:xfrm>
            <a:off x="2810654" y="1420159"/>
            <a:ext cx="3327816" cy="4159770"/>
          </a:xfrm>
          <a:prstGeom prst="rect">
            <a:avLst/>
          </a:prstGeom>
          <a:noFill/>
          <a:ln w="19050">
            <a:solidFill>
              <a:schemeClr val="tx1"/>
            </a:solidFill>
            <a:miter lim="800000"/>
            <a:headEnd/>
            <a:tailEnd/>
          </a:ln>
          <a:effectLst/>
        </p:spPr>
      </p:pic>
      <p:sp>
        <p:nvSpPr>
          <p:cNvPr id="6" name="TextBox 5"/>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7"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a:t>
            </a:r>
            <a:r>
              <a:rPr lang="en-US" sz="4000" dirty="0" smtClean="0">
                <a:latin typeface="+mj-lt"/>
                <a:ea typeface="+mj-ea"/>
                <a:cs typeface="+mj-cs"/>
              </a:rPr>
              <a:t>computers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58965021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mg.alibaba.com/photo/11397968/Chairs.jpg"/>
          <p:cNvPicPr>
            <a:picLocks noChangeAspect="1" noChangeArrowheads="1"/>
          </p:cNvPicPr>
          <p:nvPr/>
        </p:nvPicPr>
        <p:blipFill>
          <a:blip r:embed="rId3" cstate="print"/>
          <a:srcRect/>
          <a:stretch>
            <a:fillRect/>
          </a:stretch>
        </p:blipFill>
        <p:spPr bwMode="auto">
          <a:xfrm>
            <a:off x="179153" y="2576879"/>
            <a:ext cx="2060378" cy="2939427"/>
          </a:xfrm>
          <a:prstGeom prst="rect">
            <a:avLst/>
          </a:prstGeom>
          <a:noFill/>
        </p:spPr>
      </p:pic>
      <p:pic>
        <p:nvPicPr>
          <p:cNvPr id="6" name="Picture 4" descr="http://momfinds.com/blog/images/uploads/monte_deisng_chairs.jpg"/>
          <p:cNvPicPr>
            <a:picLocks noChangeAspect="1" noChangeArrowheads="1"/>
          </p:cNvPicPr>
          <p:nvPr/>
        </p:nvPicPr>
        <p:blipFill>
          <a:blip r:embed="rId4"/>
          <a:srcRect/>
          <a:stretch>
            <a:fillRect/>
          </a:stretch>
        </p:blipFill>
        <p:spPr bwMode="auto">
          <a:xfrm>
            <a:off x="2512210" y="4341729"/>
            <a:ext cx="1790700" cy="1905000"/>
          </a:xfrm>
          <a:prstGeom prst="rect">
            <a:avLst/>
          </a:prstGeom>
          <a:noFill/>
        </p:spPr>
      </p:pic>
      <p:pic>
        <p:nvPicPr>
          <p:cNvPr id="7" name="Picture 12" descr="http://www.partyprops.com/images/handchairweb.JPG"/>
          <p:cNvPicPr>
            <a:picLocks noChangeAspect="1" noChangeArrowheads="1"/>
          </p:cNvPicPr>
          <p:nvPr/>
        </p:nvPicPr>
        <p:blipFill>
          <a:blip r:embed="rId5"/>
          <a:srcRect/>
          <a:stretch>
            <a:fillRect/>
          </a:stretch>
        </p:blipFill>
        <p:spPr bwMode="auto">
          <a:xfrm>
            <a:off x="4953312" y="4351587"/>
            <a:ext cx="1581150" cy="2057401"/>
          </a:xfrm>
          <a:prstGeom prst="rect">
            <a:avLst/>
          </a:prstGeom>
          <a:noFill/>
        </p:spPr>
      </p:pic>
      <p:pic>
        <p:nvPicPr>
          <p:cNvPr id="8" name="Picture 16" descr="http://common.csnstores.com/Adelta-Ball-Chair~img~ADL~ADL1003_m.jpg"/>
          <p:cNvPicPr>
            <a:picLocks noChangeAspect="1" noChangeArrowheads="1"/>
          </p:cNvPicPr>
          <p:nvPr/>
        </p:nvPicPr>
        <p:blipFill>
          <a:blip r:embed="rId6"/>
          <a:srcRect l="4414" t="1046" r="4491" b="1037"/>
          <a:stretch>
            <a:fillRect/>
          </a:stretch>
        </p:blipFill>
        <p:spPr bwMode="auto">
          <a:xfrm>
            <a:off x="6927368" y="3613302"/>
            <a:ext cx="1939895" cy="2085174"/>
          </a:xfrm>
          <a:prstGeom prst="rect">
            <a:avLst/>
          </a:prstGeom>
          <a:noFill/>
        </p:spPr>
      </p:pic>
      <p:pic>
        <p:nvPicPr>
          <p:cNvPr id="9" name="Picture 18" descr="http://www.bonluxat.com/cmsense/data/uploads/orig/Verner_Panton_Amoebe_Highback_Chair_psy.jpg"/>
          <p:cNvPicPr>
            <a:picLocks noChangeAspect="1" noChangeArrowheads="1"/>
          </p:cNvPicPr>
          <p:nvPr/>
        </p:nvPicPr>
        <p:blipFill>
          <a:blip r:embed="rId7"/>
          <a:srcRect t="5209" r="11397"/>
          <a:stretch>
            <a:fillRect/>
          </a:stretch>
        </p:blipFill>
        <p:spPr bwMode="auto">
          <a:xfrm>
            <a:off x="6364794" y="1159452"/>
            <a:ext cx="1911168" cy="2044644"/>
          </a:xfrm>
          <a:prstGeom prst="rect">
            <a:avLst/>
          </a:prstGeom>
          <a:noFill/>
        </p:spPr>
      </p:pic>
      <p:pic>
        <p:nvPicPr>
          <p:cNvPr id="10" name="Picture 20" descr="http://www.outblush.com/women/images/2007/04/vertical-lounge-chair.jpg"/>
          <p:cNvPicPr>
            <a:picLocks noChangeAspect="1" noChangeArrowheads="1"/>
          </p:cNvPicPr>
          <p:nvPr/>
        </p:nvPicPr>
        <p:blipFill>
          <a:blip r:embed="rId8"/>
          <a:srcRect/>
          <a:stretch>
            <a:fillRect/>
          </a:stretch>
        </p:blipFill>
        <p:spPr bwMode="auto">
          <a:xfrm>
            <a:off x="4250157" y="2277515"/>
            <a:ext cx="2190750" cy="1619250"/>
          </a:xfrm>
          <a:prstGeom prst="rect">
            <a:avLst/>
          </a:prstGeom>
          <a:noFill/>
        </p:spPr>
      </p:pic>
      <p:pic>
        <p:nvPicPr>
          <p:cNvPr id="52226" name="Picture 2" descr="http://www.modernfurniture.org/uploaded_images/office-chairs-786631.jpg"/>
          <p:cNvPicPr>
            <a:picLocks noChangeAspect="1" noChangeArrowheads="1"/>
          </p:cNvPicPr>
          <p:nvPr/>
        </p:nvPicPr>
        <p:blipFill>
          <a:blip r:embed="rId9"/>
          <a:srcRect l="14196" r="14699"/>
          <a:stretch>
            <a:fillRect/>
          </a:stretch>
        </p:blipFill>
        <p:spPr bwMode="auto">
          <a:xfrm>
            <a:off x="2218545" y="1918715"/>
            <a:ext cx="1551482" cy="2181979"/>
          </a:xfrm>
          <a:prstGeom prst="rect">
            <a:avLst/>
          </a:prstGeom>
          <a:noFill/>
        </p:spPr>
      </p:pic>
      <p:sp>
        <p:nvSpPr>
          <p:cNvPr id="11" name="TextBox 10"/>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13"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do humans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6177595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500"/>
                                        <p:tgtEl>
                                          <p:spTgt spid="522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sz="3200"/>
              <a:t>How many object categories are there?</a:t>
            </a:r>
          </a:p>
        </p:txBody>
      </p:sp>
      <p:pic>
        <p:nvPicPr>
          <p:cNvPr id="10243" name="Picture 3" descr="dictionary-2"/>
          <p:cNvPicPr>
            <a:picLocks noChangeAspect="1" noChangeArrowheads="1"/>
          </p:cNvPicPr>
          <p:nvPr/>
        </p:nvPicPr>
        <p:blipFill>
          <a:blip r:embed="rId3">
            <a:lum bright="-6000" contrast="24000"/>
          </a:blip>
          <a:srcRect/>
          <a:stretch>
            <a:fillRect/>
          </a:stretch>
        </p:blipFill>
        <p:spPr bwMode="auto">
          <a:xfrm>
            <a:off x="1066800" y="1143000"/>
            <a:ext cx="6667500" cy="4962525"/>
          </a:xfrm>
          <a:prstGeom prst="rect">
            <a:avLst/>
          </a:prstGeom>
          <a:noFill/>
          <a:ln w="9525">
            <a:noFill/>
            <a:miter lim="800000"/>
            <a:headEnd/>
            <a:tailEnd/>
          </a:ln>
        </p:spPr>
      </p:pic>
      <p:pic>
        <p:nvPicPr>
          <p:cNvPr id="10244" name="Picture 4" descr="mag_glass"/>
          <p:cNvPicPr>
            <a:picLocks noChangeAspect="1" noChangeArrowheads="1"/>
          </p:cNvPicPr>
          <p:nvPr/>
        </p:nvPicPr>
        <p:blipFill>
          <a:blip r:embed="rId4"/>
          <a:srcRect/>
          <a:stretch>
            <a:fillRect/>
          </a:stretch>
        </p:blipFill>
        <p:spPr bwMode="auto">
          <a:xfrm>
            <a:off x="6324600" y="3657600"/>
            <a:ext cx="2362200" cy="2243138"/>
          </a:xfrm>
          <a:prstGeom prst="rect">
            <a:avLst/>
          </a:prstGeom>
          <a:noFill/>
          <a:ln w="9525">
            <a:noFill/>
            <a:miter lim="800000"/>
            <a:headEnd/>
            <a:tailEnd/>
          </a:ln>
        </p:spPr>
      </p:pic>
      <p:sp>
        <p:nvSpPr>
          <p:cNvPr id="408581" name="WordArt 5"/>
          <p:cNvSpPr>
            <a:spLocks noChangeArrowheads="1" noChangeShapeType="1" noTextEdit="1"/>
          </p:cNvSpPr>
          <p:nvPr/>
        </p:nvSpPr>
        <p:spPr bwMode="auto">
          <a:xfrm rot="-390707">
            <a:off x="1828800" y="1905000"/>
            <a:ext cx="6038850" cy="1285875"/>
          </a:xfrm>
          <a:prstGeom prst="rect">
            <a:avLst/>
          </a:prstGeom>
        </p:spPr>
        <p:txBody>
          <a:bodyPr wrap="none" fromWordArt="1">
            <a:prstTxWarp prst="textSlantUp">
              <a:avLst>
                <a:gd name="adj" fmla="val 55556"/>
              </a:avLst>
            </a:prstTxWarp>
          </a:bodyPr>
          <a:lstStyle/>
          <a:p>
            <a:pPr algn="ctr"/>
            <a:r>
              <a:rPr lang="en-US" sz="3200" kern="10">
                <a:ln w="9525">
                  <a:noFill/>
                  <a:round/>
                  <a:headEnd/>
                  <a:tailEnd/>
                </a:ln>
                <a:solidFill>
                  <a:srgbClr val="92003B"/>
                </a:solidFill>
                <a:latin typeface="Arial Black"/>
                <a:ea typeface="Arial Black"/>
                <a:cs typeface="Arial Black"/>
              </a:rPr>
              <a:t>~10,000 to 30,000</a:t>
            </a:r>
          </a:p>
        </p:txBody>
      </p:sp>
      <p:sp>
        <p:nvSpPr>
          <p:cNvPr id="10246" name="Text Box 6"/>
          <p:cNvSpPr txBox="1">
            <a:spLocks noChangeArrowheads="1"/>
          </p:cNvSpPr>
          <p:nvPr/>
        </p:nvSpPr>
        <p:spPr bwMode="auto">
          <a:xfrm>
            <a:off x="5873750" y="6121955"/>
            <a:ext cx="1860550" cy="366713"/>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Biederman 1987</a:t>
            </a:r>
          </a:p>
        </p:txBody>
      </p:sp>
      <p:sp>
        <p:nvSpPr>
          <p:cNvPr id="8" name="Slide Number Placeholder 7"/>
          <p:cNvSpPr>
            <a:spLocks noGrp="1"/>
          </p:cNvSpPr>
          <p:nvPr>
            <p:ph type="sldNum" sz="quarter" idx="12"/>
          </p:nvPr>
        </p:nvSpPr>
        <p:spPr/>
        <p:txBody>
          <a:bodyPr/>
          <a:lstStyle/>
          <a:p>
            <a:fld id="{7071D534-EAF5-7340-9EBE-DE4DF80614A8}" type="slidenum">
              <a:rPr lang="en-US" smtClean="0"/>
              <a:pPr/>
              <a:t>16</a:t>
            </a:fld>
            <a:endParaRPr lang="en-US" dirty="0"/>
          </a:p>
        </p:txBody>
      </p:sp>
      <p:sp>
        <p:nvSpPr>
          <p:cNvPr id="9" name="TextBox 8"/>
          <p:cNvSpPr txBox="1"/>
          <p:nvPr/>
        </p:nvSpPr>
        <p:spPr>
          <a:xfrm>
            <a:off x="0" y="6488668"/>
            <a:ext cx="5747863" cy="369332"/>
          </a:xfrm>
          <a:prstGeom prst="rect">
            <a:avLst/>
          </a:prstGeom>
          <a:noFill/>
        </p:spPr>
        <p:txBody>
          <a:bodyPr wrap="none" rtlCol="0">
            <a:spAutoFit/>
          </a:bodyPr>
          <a:lstStyle/>
          <a:p>
            <a:r>
              <a:rPr lang="en-US" dirty="0" smtClean="0"/>
              <a:t>Slide credit: </a:t>
            </a:r>
            <a:r>
              <a:rPr lang="en-US" dirty="0" err="1" smtClean="0"/>
              <a:t>Fei-Fei</a:t>
            </a:r>
            <a:r>
              <a:rPr lang="en-US" dirty="0" smtClean="0"/>
              <a:t>, Fergus, </a:t>
            </a:r>
            <a:r>
              <a:rPr lang="en-US" dirty="0" err="1" smtClean="0"/>
              <a:t>Torralba</a:t>
            </a:r>
            <a:r>
              <a:rPr lang="en-US" dirty="0" smtClean="0"/>
              <a:t> CVPR07 Short Course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6850" y="-152400"/>
            <a:ext cx="9537700" cy="7162800"/>
          </a:xfrm>
          <a:prstGeom prst="rect">
            <a:avLst/>
          </a:prstGeom>
        </p:spPr>
      </p:pic>
      <p:sp>
        <p:nvSpPr>
          <p:cNvPr id="3" name="Slide Number Placeholder 2"/>
          <p:cNvSpPr>
            <a:spLocks noGrp="1"/>
          </p:cNvSpPr>
          <p:nvPr>
            <p:ph type="sldNum" sz="quarter" idx="12"/>
          </p:nvPr>
        </p:nvSpPr>
        <p:spPr/>
        <p:txBody>
          <a:bodyPr/>
          <a:lstStyle/>
          <a:p>
            <a:fld id="{7071D534-EAF5-7340-9EBE-DE4DF80614A8}" type="slidenum">
              <a:rPr lang="en-US" smtClean="0"/>
              <a:pPr/>
              <a:t>17</a:t>
            </a:fld>
            <a:endParaRPr lang="en-US"/>
          </a:p>
        </p:txBody>
      </p:sp>
      <p:sp>
        <p:nvSpPr>
          <p:cNvPr id="4" name="TextBox 3"/>
          <p:cNvSpPr txBox="1"/>
          <p:nvPr/>
        </p:nvSpPr>
        <p:spPr>
          <a:xfrm>
            <a:off x="0" y="6488668"/>
            <a:ext cx="2390085" cy="369332"/>
          </a:xfrm>
          <a:prstGeom prst="rect">
            <a:avLst/>
          </a:prstGeom>
          <a:noFill/>
        </p:spPr>
        <p:txBody>
          <a:bodyPr wrap="none" rtlCol="0">
            <a:spAutoFit/>
          </a:bodyPr>
          <a:lstStyle/>
          <a:p>
            <a:r>
              <a:rPr lang="en-US" dirty="0" smtClean="0">
                <a:solidFill>
                  <a:schemeClr val="bg1"/>
                </a:solidFill>
              </a:rPr>
              <a:t>Slide credit: Devi Parikh</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1249113" y="2175409"/>
            <a:ext cx="2981325" cy="2924175"/>
          </a:xfrm>
          <a:prstGeom prst="rect">
            <a:avLst/>
          </a:prstGeom>
          <a:noFill/>
          <a:ln w="19050">
            <a:solidFill>
              <a:schemeClr val="tx1"/>
            </a:solid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4912904" y="2135929"/>
            <a:ext cx="2971800" cy="2971800"/>
          </a:xfrm>
          <a:prstGeom prst="rect">
            <a:avLst/>
          </a:prstGeom>
          <a:noFill/>
          <a:ln w="19050">
            <a:solidFill>
              <a:schemeClr val="tx1"/>
            </a:solidFill>
            <a:miter lim="800000"/>
            <a:headEnd/>
            <a:tailEnd/>
          </a:ln>
          <a:effectLst/>
        </p:spPr>
      </p:pic>
      <p:sp>
        <p:nvSpPr>
          <p:cNvPr id="8" name="TextBox 7"/>
          <p:cNvSpPr txBox="1"/>
          <p:nvPr/>
        </p:nvSpPr>
        <p:spPr>
          <a:xfrm>
            <a:off x="3382151" y="5548904"/>
            <a:ext cx="2803020" cy="338554"/>
          </a:xfrm>
          <a:prstGeom prst="rect">
            <a:avLst/>
          </a:prstGeom>
          <a:noFill/>
        </p:spPr>
        <p:txBody>
          <a:bodyPr wrap="square" rtlCol="0">
            <a:spAutoFit/>
          </a:bodyPr>
          <a:lstStyle/>
          <a:p>
            <a:r>
              <a:rPr lang="en-US" sz="1600" dirty="0" err="1" smtClean="0">
                <a:solidFill>
                  <a:schemeClr val="tx1"/>
                </a:solidFill>
              </a:rPr>
              <a:t>Torralba</a:t>
            </a:r>
            <a:r>
              <a:rPr lang="en-US" sz="1600" dirty="0" smtClean="0">
                <a:solidFill>
                  <a:schemeClr val="tx1"/>
                </a:solidFill>
              </a:rPr>
              <a:t> et al. PAMI 2008</a:t>
            </a:r>
            <a:endParaRPr lang="en-US" sz="1600" dirty="0" smtClean="0">
              <a:solidFill>
                <a:schemeClr val="tx1"/>
              </a:solidFill>
              <a:latin typeface="Segoe" pitchFamily="34" charset="0"/>
            </a:endParaRPr>
          </a:p>
        </p:txBody>
      </p:sp>
      <p:sp>
        <p:nvSpPr>
          <p:cNvPr id="9" name="TextBox 8"/>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10"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a:t>
            </a:r>
            <a:r>
              <a:rPr kumimoji="0" lang="en-US" sz="4000" b="0" i="0" u="none" strike="noStrike" kern="1200" cap="none" spc="0" normalizeH="0" baseline="0" noProof="0" dirty="0" err="1" smtClean="0">
                <a:ln>
                  <a:noFill/>
                </a:ln>
                <a:solidFill>
                  <a:schemeClr val="tx1"/>
                </a:solidFill>
                <a:effectLst/>
                <a:uLnTx/>
                <a:uFillTx/>
                <a:latin typeface="+mj-lt"/>
                <a:ea typeface="+mj-ea"/>
                <a:cs typeface="+mj-cs"/>
              </a:rPr>
              <a:t>d</a:t>
            </a:r>
            <a:r>
              <a:rPr lang="en-US" sz="4000" dirty="0" err="1" smtClean="0">
                <a:latin typeface="+mj-lt"/>
                <a:ea typeface="+mj-ea"/>
                <a:cs typeface="+mj-cs"/>
              </a:rPr>
              <a:t>o</a:t>
            </a:r>
            <a:r>
              <a:rPr lang="en-US" sz="4000" dirty="0" smtClean="0">
                <a:latin typeface="+mj-lt"/>
                <a:ea typeface="+mj-ea"/>
                <a:cs typeface="+mj-cs"/>
              </a:rPr>
              <a:t> humans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162709110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1249113" y="2175409"/>
            <a:ext cx="2981325" cy="2924175"/>
          </a:xfrm>
          <a:prstGeom prst="rect">
            <a:avLst/>
          </a:prstGeom>
          <a:noFill/>
          <a:ln w="19050">
            <a:solidFill>
              <a:schemeClr val="tx1"/>
            </a:solidFill>
            <a:miter lim="800000"/>
            <a:headEnd/>
            <a:tailEnd/>
          </a:ln>
          <a:effectLst/>
        </p:spPr>
      </p:pic>
      <p:sp>
        <p:nvSpPr>
          <p:cNvPr id="8" name="TextBox 7"/>
          <p:cNvSpPr txBox="1"/>
          <p:nvPr/>
        </p:nvSpPr>
        <p:spPr>
          <a:xfrm>
            <a:off x="3382151" y="5548904"/>
            <a:ext cx="2803020" cy="338554"/>
          </a:xfrm>
          <a:prstGeom prst="rect">
            <a:avLst/>
          </a:prstGeom>
          <a:noFill/>
        </p:spPr>
        <p:txBody>
          <a:bodyPr wrap="square" rtlCol="0">
            <a:spAutoFit/>
          </a:bodyPr>
          <a:lstStyle/>
          <a:p>
            <a:r>
              <a:rPr lang="en-US" sz="1600" dirty="0" err="1" smtClean="0">
                <a:solidFill>
                  <a:schemeClr val="tx1"/>
                </a:solidFill>
              </a:rPr>
              <a:t>Torralba</a:t>
            </a:r>
            <a:r>
              <a:rPr lang="en-US" sz="1600" dirty="0" smtClean="0">
                <a:solidFill>
                  <a:schemeClr val="tx1"/>
                </a:solidFill>
              </a:rPr>
              <a:t> et al. PAMI 2008</a:t>
            </a:r>
            <a:endParaRPr lang="en-US" sz="1600" dirty="0" smtClean="0">
              <a:solidFill>
                <a:schemeClr val="tx1"/>
              </a:solidFill>
              <a:latin typeface="Segoe" pitchFamily="34" charset="0"/>
            </a:endParaRPr>
          </a:p>
        </p:txBody>
      </p:sp>
      <p:pic>
        <p:nvPicPr>
          <p:cNvPr id="1026" name="Picture 2"/>
          <p:cNvPicPr>
            <a:picLocks noChangeAspect="1" noChangeArrowheads="1"/>
          </p:cNvPicPr>
          <p:nvPr/>
        </p:nvPicPr>
        <p:blipFill>
          <a:blip r:embed="rId3"/>
          <a:srcRect/>
          <a:stretch>
            <a:fillRect/>
          </a:stretch>
        </p:blipFill>
        <p:spPr bwMode="auto">
          <a:xfrm>
            <a:off x="5476771" y="1996371"/>
            <a:ext cx="657225" cy="14192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6999775" y="4048125"/>
            <a:ext cx="609600" cy="5905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5669148" y="4038599"/>
            <a:ext cx="400050" cy="6096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srcRect/>
          <a:stretch>
            <a:fillRect/>
          </a:stretch>
        </p:blipFill>
        <p:spPr bwMode="auto">
          <a:xfrm>
            <a:off x="6827228" y="2246235"/>
            <a:ext cx="933450" cy="962025"/>
          </a:xfrm>
          <a:prstGeom prst="rect">
            <a:avLst/>
          </a:prstGeom>
          <a:noFill/>
          <a:ln w="9525">
            <a:noFill/>
            <a:miter lim="800000"/>
            <a:headEnd/>
            <a:tailEnd/>
          </a:ln>
          <a:effectLst/>
        </p:spPr>
      </p:pic>
      <p:sp>
        <p:nvSpPr>
          <p:cNvPr id="10" name="TextBox 9"/>
          <p:cNvSpPr txBox="1"/>
          <p:nvPr/>
        </p:nvSpPr>
        <p:spPr>
          <a:xfrm>
            <a:off x="5454503" y="3402416"/>
            <a:ext cx="733646" cy="338554"/>
          </a:xfrm>
          <a:prstGeom prst="rect">
            <a:avLst/>
          </a:prstGeom>
          <a:noFill/>
        </p:spPr>
        <p:txBody>
          <a:bodyPr wrap="square" rtlCol="0">
            <a:spAutoFit/>
          </a:bodyPr>
          <a:lstStyle/>
          <a:p>
            <a:r>
              <a:rPr lang="en-US" sz="1600" dirty="0" smtClean="0"/>
              <a:t>chair</a:t>
            </a:r>
            <a:endParaRPr lang="en-US" sz="1600" dirty="0"/>
          </a:p>
        </p:txBody>
      </p:sp>
      <p:sp>
        <p:nvSpPr>
          <p:cNvPr id="11" name="TextBox 10"/>
          <p:cNvSpPr txBox="1"/>
          <p:nvPr/>
        </p:nvSpPr>
        <p:spPr>
          <a:xfrm>
            <a:off x="6659535" y="4798826"/>
            <a:ext cx="1442482" cy="338554"/>
          </a:xfrm>
          <a:prstGeom prst="rect">
            <a:avLst/>
          </a:prstGeom>
          <a:noFill/>
        </p:spPr>
        <p:txBody>
          <a:bodyPr wrap="square" rtlCol="0">
            <a:spAutoFit/>
          </a:bodyPr>
          <a:lstStyle/>
          <a:p>
            <a:r>
              <a:rPr lang="en-US" sz="1600" dirty="0" smtClean="0"/>
              <a:t>table setting</a:t>
            </a:r>
            <a:endParaRPr lang="en-US" sz="1600" dirty="0"/>
          </a:p>
        </p:txBody>
      </p:sp>
      <p:sp>
        <p:nvSpPr>
          <p:cNvPr id="13" name="TextBox 12"/>
          <p:cNvSpPr txBox="1"/>
          <p:nvPr/>
        </p:nvSpPr>
        <p:spPr>
          <a:xfrm>
            <a:off x="7003334" y="3377610"/>
            <a:ext cx="673394" cy="338554"/>
          </a:xfrm>
          <a:prstGeom prst="rect">
            <a:avLst/>
          </a:prstGeom>
          <a:noFill/>
        </p:spPr>
        <p:txBody>
          <a:bodyPr wrap="square" rtlCol="0">
            <a:spAutoFit/>
          </a:bodyPr>
          <a:lstStyle/>
          <a:p>
            <a:r>
              <a:rPr lang="en-US" sz="1600" dirty="0" smtClean="0"/>
              <a:t>light</a:t>
            </a:r>
            <a:endParaRPr lang="en-US" sz="1600" dirty="0"/>
          </a:p>
        </p:txBody>
      </p:sp>
      <p:sp>
        <p:nvSpPr>
          <p:cNvPr id="14" name="TextBox 13"/>
          <p:cNvSpPr txBox="1"/>
          <p:nvPr/>
        </p:nvSpPr>
        <p:spPr>
          <a:xfrm>
            <a:off x="5443870" y="4816549"/>
            <a:ext cx="871869" cy="338554"/>
          </a:xfrm>
          <a:prstGeom prst="rect">
            <a:avLst/>
          </a:prstGeom>
          <a:noFill/>
        </p:spPr>
        <p:txBody>
          <a:bodyPr wrap="square" rtlCol="0">
            <a:spAutoFit/>
          </a:bodyPr>
          <a:lstStyle/>
          <a:p>
            <a:r>
              <a:rPr lang="en-US" sz="1600" dirty="0" smtClean="0"/>
              <a:t>picture</a:t>
            </a:r>
            <a:endParaRPr lang="en-US" sz="1600" dirty="0"/>
          </a:p>
        </p:txBody>
      </p:sp>
      <p:sp>
        <p:nvSpPr>
          <p:cNvPr id="15" name="TextBox 14"/>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18"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a:t>
            </a:r>
            <a:r>
              <a:rPr kumimoji="0" lang="en-US" sz="4000" b="0" i="0" u="none" strike="noStrike" kern="1200" cap="none" spc="0" normalizeH="0" baseline="0" noProof="0" dirty="0" err="1" smtClean="0">
                <a:ln>
                  <a:noFill/>
                </a:ln>
                <a:solidFill>
                  <a:schemeClr val="tx1"/>
                </a:solidFill>
                <a:effectLst/>
                <a:uLnTx/>
                <a:uFillTx/>
                <a:latin typeface="+mj-lt"/>
                <a:ea typeface="+mj-ea"/>
                <a:cs typeface="+mj-cs"/>
              </a:rPr>
              <a:t>d</a:t>
            </a:r>
            <a:r>
              <a:rPr lang="en-US" sz="4000" dirty="0" err="1" smtClean="0">
                <a:latin typeface="+mj-lt"/>
                <a:ea typeface="+mj-ea"/>
                <a:cs typeface="+mj-cs"/>
              </a:rPr>
              <a:t>o</a:t>
            </a:r>
            <a:r>
              <a:rPr lang="en-US" sz="4000" dirty="0" smtClean="0">
                <a:latin typeface="+mj-lt"/>
                <a:ea typeface="+mj-ea"/>
                <a:cs typeface="+mj-cs"/>
              </a:rPr>
              <a:t> humans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8263713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304800"/>
            <a:ext cx="7772400" cy="1143000"/>
          </a:xfrm>
        </p:spPr>
        <p:txBody>
          <a:bodyPr/>
          <a:lstStyle/>
          <a:p>
            <a:pPr eaLnBrk="1" hangingPunct="1"/>
            <a:r>
              <a:rPr lang="en-US"/>
              <a:t>Plan for today</a:t>
            </a:r>
          </a:p>
        </p:txBody>
      </p:sp>
      <p:sp>
        <p:nvSpPr>
          <p:cNvPr id="26627" name="Rectangle 3"/>
          <p:cNvSpPr>
            <a:spLocks noGrp="1" noChangeArrowheads="1"/>
          </p:cNvSpPr>
          <p:nvPr>
            <p:ph type="body" idx="1"/>
          </p:nvPr>
        </p:nvSpPr>
        <p:spPr>
          <a:xfrm>
            <a:off x="685800" y="1752600"/>
            <a:ext cx="7772400" cy="4114800"/>
          </a:xfrm>
        </p:spPr>
        <p:txBody>
          <a:bodyPr>
            <a:normAutofit fontScale="92500"/>
          </a:bodyPr>
          <a:lstStyle/>
          <a:p>
            <a:pPr eaLnBrk="1" hangingPunct="1"/>
            <a:r>
              <a:rPr lang="en-US" sz="2600" dirty="0"/>
              <a:t>Topic </a:t>
            </a:r>
            <a:r>
              <a:rPr lang="en-US" sz="2600" dirty="0" smtClean="0"/>
              <a:t>overview </a:t>
            </a:r>
          </a:p>
          <a:p>
            <a:pPr eaLnBrk="1" hangingPunct="1"/>
            <a:r>
              <a:rPr lang="en-US" sz="2600" dirty="0" smtClean="0"/>
              <a:t>Introductions</a:t>
            </a:r>
          </a:p>
          <a:p>
            <a:pPr lvl="1"/>
            <a:r>
              <a:rPr lang="en-US" sz="2200" dirty="0" smtClean="0"/>
              <a:t>Little bit about me</a:t>
            </a:r>
          </a:p>
          <a:p>
            <a:pPr lvl="1"/>
            <a:r>
              <a:rPr lang="en-US" sz="2200" dirty="0" smtClean="0"/>
              <a:t>Little bit about you</a:t>
            </a:r>
          </a:p>
          <a:p>
            <a:pPr eaLnBrk="1" hangingPunct="1"/>
            <a:r>
              <a:rPr lang="en-US" sz="2600" dirty="0"/>
              <a:t>Course overview: </a:t>
            </a:r>
          </a:p>
          <a:p>
            <a:pPr lvl="1" eaLnBrk="1" hangingPunct="1"/>
            <a:r>
              <a:rPr lang="en-US" sz="2400" dirty="0" smtClean="0"/>
              <a:t>Logistics and requirements</a:t>
            </a:r>
          </a:p>
          <a:p>
            <a:pPr eaLnBrk="1" hangingPunct="1"/>
            <a:r>
              <a:rPr lang="en-US" sz="2600" dirty="0" smtClean="0"/>
              <a:t>Coming up</a:t>
            </a:r>
          </a:p>
          <a:p>
            <a:pPr eaLnBrk="1" hangingPunct="1">
              <a:buNone/>
            </a:pPr>
            <a:endParaRPr lang="en-US" sz="2600" dirty="0" smtClean="0"/>
          </a:p>
          <a:p>
            <a:pPr eaLnBrk="1" hangingPunct="1">
              <a:buNone/>
            </a:pPr>
            <a:r>
              <a:rPr lang="en-US" sz="2600" dirty="0" smtClean="0"/>
              <a:t>Please </a:t>
            </a:r>
            <a:r>
              <a:rPr lang="en-US" sz="2600" dirty="0"/>
              <a:t>interrupt at any time with questions or comments</a:t>
            </a:r>
          </a:p>
        </p:txBody>
      </p:sp>
      <p:sp>
        <p:nvSpPr>
          <p:cNvPr id="4" name="Slide Number Placeholder 3"/>
          <p:cNvSpPr>
            <a:spLocks noGrp="1"/>
          </p:cNvSpPr>
          <p:nvPr>
            <p:ph type="sldNum" sz="quarter" idx="12"/>
          </p:nvPr>
        </p:nvSpPr>
        <p:spPr/>
        <p:txBody>
          <a:bodyPr/>
          <a:lstStyle/>
          <a:p>
            <a:fld id="{7071D534-EAF5-7340-9EBE-DE4DF80614A8}" type="slidenum">
              <a:rPr lang="en-US" smtClean="0"/>
              <a:pPr/>
              <a:t>2</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2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larryz\talks\TechFest09\dalmations.gif"/>
          <p:cNvPicPr>
            <a:picLocks noChangeAspect="1" noChangeArrowheads="1"/>
          </p:cNvPicPr>
          <p:nvPr/>
        </p:nvPicPr>
        <p:blipFill>
          <a:blip r:embed="rId2">
            <a:lum contrast="20000"/>
          </a:blip>
          <a:srcRect l="885" b="2348"/>
          <a:stretch>
            <a:fillRect/>
          </a:stretch>
        </p:blipFill>
        <p:spPr bwMode="auto">
          <a:xfrm>
            <a:off x="2243469" y="1989954"/>
            <a:ext cx="4890602" cy="4442942"/>
          </a:xfrm>
          <a:prstGeom prst="rect">
            <a:avLst/>
          </a:prstGeom>
          <a:noFill/>
        </p:spPr>
      </p:pic>
      <p:sp>
        <p:nvSpPr>
          <p:cNvPr id="4" name="TextBox 3"/>
          <p:cNvSpPr txBox="1"/>
          <p:nvPr/>
        </p:nvSpPr>
        <p:spPr>
          <a:xfrm>
            <a:off x="0" y="6488668"/>
            <a:ext cx="2481945" cy="369332"/>
          </a:xfrm>
          <a:prstGeom prst="rect">
            <a:avLst/>
          </a:prstGeom>
          <a:noFill/>
        </p:spPr>
        <p:txBody>
          <a:bodyPr wrap="none" rtlCol="0">
            <a:spAutoFit/>
          </a:bodyPr>
          <a:lstStyle/>
          <a:p>
            <a:r>
              <a:rPr lang="en-US" dirty="0" smtClean="0"/>
              <a:t>Slide credit: Larry </a:t>
            </a:r>
            <a:r>
              <a:rPr lang="en-US" dirty="0" err="1" smtClean="0"/>
              <a:t>Zitnick</a:t>
            </a:r>
            <a:endParaRPr lang="en-US" dirty="0"/>
          </a:p>
        </p:txBody>
      </p:sp>
      <p:sp>
        <p:nvSpPr>
          <p:cNvPr id="8" name="Rectangle 2"/>
          <p:cNvSpPr txBox="1">
            <a:spLocks noChangeArrowheads="1"/>
          </p:cNvSpPr>
          <p:nvPr/>
        </p:nvSpPr>
        <p:spPr>
          <a:xfrm>
            <a:off x="457200" y="-317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What </a:t>
            </a:r>
            <a:r>
              <a:rPr kumimoji="0" lang="en-US" sz="4000" b="0" i="0" u="none" strike="noStrike" kern="1200" cap="none" spc="0" normalizeH="0" baseline="0" noProof="0" dirty="0" err="1" smtClean="0">
                <a:ln>
                  <a:noFill/>
                </a:ln>
                <a:solidFill>
                  <a:schemeClr val="tx1"/>
                </a:solidFill>
                <a:effectLst/>
                <a:uLnTx/>
                <a:uFillTx/>
                <a:latin typeface="+mj-lt"/>
                <a:ea typeface="+mj-ea"/>
                <a:cs typeface="+mj-cs"/>
              </a:rPr>
              <a:t>d</a:t>
            </a:r>
            <a:r>
              <a:rPr lang="en-US" sz="4000" dirty="0" err="1" smtClean="0">
                <a:latin typeface="+mj-lt"/>
                <a:ea typeface="+mj-ea"/>
                <a:cs typeface="+mj-cs"/>
              </a:rPr>
              <a:t>o</a:t>
            </a:r>
            <a:r>
              <a:rPr lang="en-US" sz="4000" dirty="0" smtClean="0">
                <a:latin typeface="+mj-lt"/>
                <a:ea typeface="+mj-ea"/>
                <a:cs typeface="+mj-cs"/>
              </a:rPr>
              <a:t> humans see?</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8628021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38188" y="0"/>
            <a:ext cx="7772400" cy="1143000"/>
          </a:xfrm>
        </p:spPr>
        <p:txBody>
          <a:bodyPr/>
          <a:lstStyle/>
          <a:p>
            <a:pPr eaLnBrk="1" hangingPunct="1"/>
            <a:r>
              <a:rPr lang="en-US" sz="4000"/>
              <a:t>Why is vision difficult?</a:t>
            </a:r>
          </a:p>
        </p:txBody>
      </p:sp>
      <p:sp>
        <p:nvSpPr>
          <p:cNvPr id="38915" name="Rectangle 3"/>
          <p:cNvSpPr>
            <a:spLocks noGrp="1" noChangeArrowheads="1"/>
          </p:cNvSpPr>
          <p:nvPr>
            <p:ph type="body" idx="1"/>
          </p:nvPr>
        </p:nvSpPr>
        <p:spPr>
          <a:xfrm>
            <a:off x="665163" y="1311275"/>
            <a:ext cx="7772400" cy="4114800"/>
          </a:xfrm>
        </p:spPr>
        <p:txBody>
          <a:bodyPr/>
          <a:lstStyle/>
          <a:p>
            <a:pPr eaLnBrk="1" hangingPunct="1"/>
            <a:r>
              <a:rPr lang="en-US" sz="2800" dirty="0"/>
              <a:t>Ill-posed problem: real world much more complex than what we can measure in images</a:t>
            </a:r>
          </a:p>
          <a:p>
            <a:pPr lvl="1" eaLnBrk="1" hangingPunct="1"/>
            <a:r>
              <a:rPr lang="en-US" dirty="0"/>
              <a:t>3D </a:t>
            </a:r>
            <a:r>
              <a:rPr lang="en-US" dirty="0" err="1">
                <a:sym typeface="Wingdings" charset="2"/>
              </a:rPr>
              <a:t></a:t>
            </a:r>
            <a:r>
              <a:rPr lang="en-US" dirty="0">
                <a:sym typeface="Wingdings" charset="2"/>
              </a:rPr>
              <a:t> 2D</a:t>
            </a:r>
          </a:p>
          <a:p>
            <a:pPr eaLnBrk="1" hangingPunct="1"/>
            <a:r>
              <a:rPr lang="en-US" sz="2800" dirty="0">
                <a:sym typeface="Wingdings" charset="2"/>
              </a:rPr>
              <a:t>Impossible to literally “invert” image formation process</a:t>
            </a:r>
          </a:p>
          <a:p>
            <a:pPr eaLnBrk="1" hangingPunct="1"/>
            <a:endParaRPr lang="en-US" sz="2800" dirty="0">
              <a:sym typeface="Wingdings" charset="2"/>
            </a:endParaRPr>
          </a:p>
          <a:p>
            <a:pPr eaLnBrk="1" hangingPunct="1">
              <a:buFontTx/>
              <a:buNone/>
            </a:pPr>
            <a:endParaRPr lang="en-US" sz="2800" dirty="0">
              <a:sym typeface="Wingdings" charset="2"/>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21</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76200"/>
            <a:ext cx="9144000" cy="1143000"/>
          </a:xfrm>
        </p:spPr>
        <p:txBody>
          <a:bodyPr/>
          <a:lstStyle/>
          <a:p>
            <a:pPr eaLnBrk="1" hangingPunct="1"/>
            <a:r>
              <a:rPr lang="en-US" sz="4000"/>
              <a:t>Challenges: many nuisance parameters</a:t>
            </a:r>
          </a:p>
        </p:txBody>
      </p:sp>
      <p:pic>
        <p:nvPicPr>
          <p:cNvPr id="39939" name="Picture 3" descr="koala12"/>
          <p:cNvPicPr>
            <a:picLocks noChangeAspect="1" noChangeArrowheads="1"/>
          </p:cNvPicPr>
          <p:nvPr/>
        </p:nvPicPr>
        <p:blipFill>
          <a:blip r:embed="rId3"/>
          <a:srcRect/>
          <a:stretch>
            <a:fillRect/>
          </a:stretch>
        </p:blipFill>
        <p:spPr bwMode="auto">
          <a:xfrm>
            <a:off x="511175" y="1092200"/>
            <a:ext cx="1603375" cy="1828800"/>
          </a:xfrm>
          <a:prstGeom prst="rect">
            <a:avLst/>
          </a:prstGeom>
          <a:noFill/>
          <a:ln w="9525">
            <a:noFill/>
            <a:miter lim="800000"/>
            <a:headEnd/>
            <a:tailEnd/>
          </a:ln>
        </p:spPr>
      </p:pic>
      <p:pic>
        <p:nvPicPr>
          <p:cNvPr id="39940" name="Picture 4" descr="koala2"/>
          <p:cNvPicPr>
            <a:picLocks noChangeAspect="1" noChangeArrowheads="1"/>
          </p:cNvPicPr>
          <p:nvPr/>
        </p:nvPicPr>
        <p:blipFill>
          <a:blip r:embed="rId4"/>
          <a:srcRect/>
          <a:stretch>
            <a:fillRect/>
          </a:stretch>
        </p:blipFill>
        <p:spPr bwMode="auto">
          <a:xfrm>
            <a:off x="4375150" y="1325563"/>
            <a:ext cx="2127250" cy="1595437"/>
          </a:xfrm>
          <a:prstGeom prst="rect">
            <a:avLst/>
          </a:prstGeom>
          <a:noFill/>
          <a:ln w="9525">
            <a:noFill/>
            <a:miter lim="800000"/>
            <a:headEnd/>
            <a:tailEnd/>
          </a:ln>
        </p:spPr>
      </p:pic>
      <p:sp>
        <p:nvSpPr>
          <p:cNvPr id="39941" name="Text Box 5"/>
          <p:cNvSpPr txBox="1">
            <a:spLocks noChangeArrowheads="1"/>
          </p:cNvSpPr>
          <p:nvPr/>
        </p:nvSpPr>
        <p:spPr bwMode="auto">
          <a:xfrm>
            <a:off x="454025" y="2921000"/>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Illumination</a:t>
            </a:r>
          </a:p>
        </p:txBody>
      </p:sp>
      <p:pic>
        <p:nvPicPr>
          <p:cNvPr id="39942" name="Picture 6" descr="koala5"/>
          <p:cNvPicPr>
            <a:picLocks noChangeAspect="1" noChangeArrowheads="1"/>
          </p:cNvPicPr>
          <p:nvPr/>
        </p:nvPicPr>
        <p:blipFill>
          <a:blip r:embed="rId5"/>
          <a:srcRect/>
          <a:stretch>
            <a:fillRect/>
          </a:stretch>
        </p:blipFill>
        <p:spPr bwMode="auto">
          <a:xfrm>
            <a:off x="2874963" y="1092200"/>
            <a:ext cx="1362075" cy="1828800"/>
          </a:xfrm>
          <a:prstGeom prst="rect">
            <a:avLst/>
          </a:prstGeom>
          <a:noFill/>
          <a:ln w="9525">
            <a:noFill/>
            <a:miter lim="800000"/>
            <a:headEnd/>
            <a:tailEnd/>
          </a:ln>
        </p:spPr>
      </p:pic>
      <p:sp>
        <p:nvSpPr>
          <p:cNvPr id="39943" name="Text Box 7"/>
          <p:cNvSpPr txBox="1">
            <a:spLocks noChangeArrowheads="1"/>
          </p:cNvSpPr>
          <p:nvPr/>
        </p:nvSpPr>
        <p:spPr bwMode="auto">
          <a:xfrm>
            <a:off x="3575050" y="2921000"/>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Object pose</a:t>
            </a:r>
          </a:p>
        </p:txBody>
      </p:sp>
      <p:pic>
        <p:nvPicPr>
          <p:cNvPr id="39944" name="Picture 8" descr="koala11"/>
          <p:cNvPicPr>
            <a:picLocks noChangeAspect="1" noChangeArrowheads="1"/>
          </p:cNvPicPr>
          <p:nvPr/>
        </p:nvPicPr>
        <p:blipFill>
          <a:blip r:embed="rId6"/>
          <a:srcRect r="17667"/>
          <a:stretch>
            <a:fillRect/>
          </a:stretch>
        </p:blipFill>
        <p:spPr bwMode="auto">
          <a:xfrm>
            <a:off x="6038850" y="3576638"/>
            <a:ext cx="1463675" cy="1828800"/>
          </a:xfrm>
          <a:prstGeom prst="rect">
            <a:avLst/>
          </a:prstGeom>
          <a:noFill/>
          <a:ln w="9525">
            <a:noFill/>
            <a:miter lim="800000"/>
            <a:headEnd/>
            <a:tailEnd/>
          </a:ln>
        </p:spPr>
      </p:pic>
      <p:sp>
        <p:nvSpPr>
          <p:cNvPr id="39945" name="Text Box 9"/>
          <p:cNvSpPr txBox="1">
            <a:spLocks noChangeArrowheads="1"/>
          </p:cNvSpPr>
          <p:nvPr/>
        </p:nvSpPr>
        <p:spPr bwMode="auto">
          <a:xfrm>
            <a:off x="6686550" y="2967038"/>
            <a:ext cx="2057400" cy="4270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a:ea typeface="Arial" charset="0"/>
                <a:cs typeface="Arial" charset="0"/>
              </a:rPr>
              <a:t>Clutter</a:t>
            </a:r>
          </a:p>
        </p:txBody>
      </p:sp>
      <p:sp>
        <p:nvSpPr>
          <p:cNvPr id="39946" name="Text Box 10"/>
          <p:cNvSpPr txBox="1">
            <a:spLocks noChangeArrowheads="1"/>
          </p:cNvSpPr>
          <p:nvPr/>
        </p:nvSpPr>
        <p:spPr bwMode="auto">
          <a:xfrm>
            <a:off x="6007100" y="5359400"/>
            <a:ext cx="32543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Viewpoint</a:t>
            </a:r>
          </a:p>
        </p:txBody>
      </p:sp>
      <p:grpSp>
        <p:nvGrpSpPr>
          <p:cNvPr id="2" name="Group 11"/>
          <p:cNvGrpSpPr>
            <a:grpSpLocks/>
          </p:cNvGrpSpPr>
          <p:nvPr/>
        </p:nvGrpSpPr>
        <p:grpSpPr bwMode="auto">
          <a:xfrm>
            <a:off x="3011488" y="3652838"/>
            <a:ext cx="2690812" cy="2408237"/>
            <a:chOff x="2005" y="2990"/>
            <a:chExt cx="1695" cy="1517"/>
          </a:xfrm>
        </p:grpSpPr>
        <p:sp>
          <p:nvSpPr>
            <p:cNvPr id="39951" name="Text Box 12"/>
            <p:cNvSpPr txBox="1">
              <a:spLocks noChangeArrowheads="1"/>
            </p:cNvSpPr>
            <p:nvPr/>
          </p:nvSpPr>
          <p:spPr bwMode="auto">
            <a:xfrm>
              <a:off x="2005" y="4027"/>
              <a:ext cx="1695" cy="48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b="1">
                  <a:ea typeface="Arial" charset="0"/>
                  <a:cs typeface="Arial" charset="0"/>
                </a:rPr>
                <a:t>Intra-class appearance</a:t>
              </a:r>
            </a:p>
          </p:txBody>
        </p:sp>
        <p:pic>
          <p:nvPicPr>
            <p:cNvPr id="39952" name="Picture 13" descr="albinokoala"/>
            <p:cNvPicPr>
              <a:picLocks noChangeAspect="1" noChangeArrowheads="1"/>
            </p:cNvPicPr>
            <p:nvPr/>
          </p:nvPicPr>
          <p:blipFill>
            <a:blip r:embed="rId7"/>
            <a:srcRect/>
            <a:stretch>
              <a:fillRect/>
            </a:stretch>
          </p:blipFill>
          <p:spPr bwMode="auto">
            <a:xfrm>
              <a:off x="2320" y="2990"/>
              <a:ext cx="1074" cy="1074"/>
            </a:xfrm>
            <a:prstGeom prst="rect">
              <a:avLst/>
            </a:prstGeom>
            <a:noFill/>
            <a:ln w="9525">
              <a:noFill/>
              <a:miter lim="800000"/>
              <a:headEnd/>
              <a:tailEnd/>
            </a:ln>
          </p:spPr>
        </p:pic>
      </p:grpSp>
      <p:sp>
        <p:nvSpPr>
          <p:cNvPr id="39948" name="Text Box 14"/>
          <p:cNvSpPr txBox="1">
            <a:spLocks noChangeArrowheads="1"/>
          </p:cNvSpPr>
          <p:nvPr/>
        </p:nvSpPr>
        <p:spPr bwMode="auto">
          <a:xfrm>
            <a:off x="1084263" y="5318125"/>
            <a:ext cx="1831975" cy="427038"/>
          </a:xfrm>
          <a:prstGeom prst="rect">
            <a:avLst/>
          </a:prstGeom>
          <a:noFill/>
          <a:ln w="9525">
            <a:noFill/>
            <a:miter lim="800000"/>
            <a:headEnd/>
            <a:tailEnd/>
          </a:ln>
        </p:spPr>
        <p:txBody>
          <a:bodyPr>
            <a:prstTxWarp prst="textNoShape">
              <a:avLst/>
            </a:prstTxWarp>
            <a:spAutoFit/>
          </a:bodyPr>
          <a:lstStyle/>
          <a:p>
            <a:pPr>
              <a:spcBef>
                <a:spcPct val="50000"/>
              </a:spcBef>
            </a:pPr>
            <a:r>
              <a:rPr lang="en-US" sz="2200" b="1">
                <a:ea typeface="Arial" charset="0"/>
                <a:cs typeface="Arial" charset="0"/>
              </a:rPr>
              <a:t>Occlusions</a:t>
            </a:r>
          </a:p>
        </p:txBody>
      </p:sp>
      <p:pic>
        <p:nvPicPr>
          <p:cNvPr id="39949" name="Picture 15" descr="koala_occlusions"/>
          <p:cNvPicPr>
            <a:picLocks noChangeAspect="1" noChangeArrowheads="1"/>
          </p:cNvPicPr>
          <p:nvPr/>
        </p:nvPicPr>
        <p:blipFill>
          <a:blip r:embed="rId8">
            <a:lum bright="6000"/>
          </a:blip>
          <a:srcRect b="19913"/>
          <a:stretch>
            <a:fillRect/>
          </a:stretch>
        </p:blipFill>
        <p:spPr bwMode="auto">
          <a:xfrm>
            <a:off x="1241425" y="3652838"/>
            <a:ext cx="1401763" cy="1684337"/>
          </a:xfrm>
          <a:prstGeom prst="rect">
            <a:avLst/>
          </a:prstGeom>
          <a:noFill/>
          <a:ln w="9525">
            <a:noFill/>
            <a:miter lim="800000"/>
            <a:headEnd/>
            <a:tailEnd/>
          </a:ln>
        </p:spPr>
      </p:pic>
      <p:pic>
        <p:nvPicPr>
          <p:cNvPr id="39950" name="Picture 16" descr="koalas_lgbg"/>
          <p:cNvPicPr>
            <a:picLocks noChangeAspect="1" noChangeArrowheads="1"/>
          </p:cNvPicPr>
          <p:nvPr/>
        </p:nvPicPr>
        <p:blipFill>
          <a:blip r:embed="rId9"/>
          <a:srcRect r="40761"/>
          <a:stretch>
            <a:fillRect/>
          </a:stretch>
        </p:blipFill>
        <p:spPr bwMode="auto">
          <a:xfrm>
            <a:off x="6921500" y="1092200"/>
            <a:ext cx="1625600" cy="1828800"/>
          </a:xfrm>
          <a:prstGeom prst="rect">
            <a:avLst/>
          </a:prstGeom>
          <a:noFill/>
          <a:ln w="9525">
            <a:noFill/>
            <a:miter lim="800000"/>
            <a:headEnd/>
            <a:tailEnd/>
          </a:ln>
        </p:spPr>
      </p:pic>
      <p:sp>
        <p:nvSpPr>
          <p:cNvPr id="17" name="Slide Number Placeholder 16"/>
          <p:cNvSpPr>
            <a:spLocks noGrp="1"/>
          </p:cNvSpPr>
          <p:nvPr>
            <p:ph type="sldNum" sz="quarter" idx="12"/>
          </p:nvPr>
        </p:nvSpPr>
        <p:spPr/>
        <p:txBody>
          <a:bodyPr/>
          <a:lstStyle/>
          <a:p>
            <a:fld id="{7071D534-EAF5-7340-9EBE-DE4DF80614A8}" type="slidenum">
              <a:rPr lang="en-US" smtClean="0"/>
              <a:pPr/>
              <a:t>22</a:t>
            </a:fld>
            <a:endParaRPr lang="en-US"/>
          </a:p>
        </p:txBody>
      </p:sp>
      <p:sp>
        <p:nvSpPr>
          <p:cNvPr id="18" name="TextBox 17"/>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3175"/>
            <a:ext cx="9144000" cy="990600"/>
          </a:xfrm>
        </p:spPr>
        <p:txBody>
          <a:bodyPr/>
          <a:lstStyle/>
          <a:p>
            <a:pPr eaLnBrk="1" hangingPunct="1"/>
            <a:r>
              <a:rPr lang="en-US" sz="4000"/>
              <a:t>Challenges: intra-class variation</a:t>
            </a:r>
          </a:p>
        </p:txBody>
      </p:sp>
      <p:pic>
        <p:nvPicPr>
          <p:cNvPr id="40963" name="Picture 4" descr="chair"/>
          <p:cNvPicPr>
            <a:picLocks noChangeAspect="1" noChangeArrowheads="1"/>
          </p:cNvPicPr>
          <p:nvPr/>
        </p:nvPicPr>
        <p:blipFill>
          <a:blip r:embed="rId3"/>
          <a:srcRect t="10989" b="9891"/>
          <a:stretch>
            <a:fillRect/>
          </a:stretch>
        </p:blipFill>
        <p:spPr bwMode="auto">
          <a:xfrm>
            <a:off x="533400" y="3833813"/>
            <a:ext cx="1854200" cy="2362200"/>
          </a:xfrm>
          <a:prstGeom prst="rect">
            <a:avLst/>
          </a:prstGeom>
          <a:noFill/>
          <a:ln w="9525">
            <a:noFill/>
            <a:miter lim="800000"/>
            <a:headEnd/>
            <a:tailEnd/>
          </a:ln>
        </p:spPr>
      </p:pic>
      <p:pic>
        <p:nvPicPr>
          <p:cNvPr id="40964" name="Picture 5" descr="splash-chair"/>
          <p:cNvPicPr>
            <a:picLocks noChangeAspect="1" noChangeArrowheads="1"/>
          </p:cNvPicPr>
          <p:nvPr/>
        </p:nvPicPr>
        <p:blipFill>
          <a:blip r:embed="rId4"/>
          <a:srcRect/>
          <a:stretch>
            <a:fillRect/>
          </a:stretch>
        </p:blipFill>
        <p:spPr bwMode="auto">
          <a:xfrm>
            <a:off x="5638800" y="946150"/>
            <a:ext cx="3286125" cy="2286000"/>
          </a:xfrm>
          <a:prstGeom prst="rect">
            <a:avLst/>
          </a:prstGeom>
          <a:noFill/>
          <a:ln w="9525">
            <a:noFill/>
            <a:miter lim="800000"/>
            <a:headEnd/>
            <a:tailEnd/>
          </a:ln>
        </p:spPr>
      </p:pic>
      <p:pic>
        <p:nvPicPr>
          <p:cNvPr id="40965" name="Picture 6" descr="eamesloungechair"/>
          <p:cNvPicPr>
            <a:picLocks noChangeAspect="1" noChangeArrowheads="1"/>
          </p:cNvPicPr>
          <p:nvPr/>
        </p:nvPicPr>
        <p:blipFill>
          <a:blip r:embed="rId5"/>
          <a:srcRect/>
          <a:stretch>
            <a:fillRect/>
          </a:stretch>
        </p:blipFill>
        <p:spPr bwMode="auto">
          <a:xfrm>
            <a:off x="381000" y="946150"/>
            <a:ext cx="2241550" cy="2447925"/>
          </a:xfrm>
          <a:prstGeom prst="rect">
            <a:avLst/>
          </a:prstGeom>
          <a:noFill/>
          <a:ln w="9525">
            <a:noFill/>
            <a:miter lim="800000"/>
            <a:headEnd/>
            <a:tailEnd/>
          </a:ln>
        </p:spPr>
      </p:pic>
      <p:pic>
        <p:nvPicPr>
          <p:cNvPr id="40966" name="Picture 7" descr="Wagner in Leisure"/>
          <p:cNvPicPr>
            <a:picLocks noChangeAspect="1" noChangeArrowheads="1"/>
          </p:cNvPicPr>
          <p:nvPr/>
        </p:nvPicPr>
        <p:blipFill>
          <a:blip r:embed="rId6"/>
          <a:srcRect/>
          <a:stretch>
            <a:fillRect/>
          </a:stretch>
        </p:blipFill>
        <p:spPr bwMode="auto">
          <a:xfrm>
            <a:off x="2895600" y="4138613"/>
            <a:ext cx="3200400" cy="2011362"/>
          </a:xfrm>
          <a:prstGeom prst="rect">
            <a:avLst/>
          </a:prstGeom>
          <a:noFill/>
          <a:ln w="9525">
            <a:noFill/>
            <a:miter lim="800000"/>
            <a:headEnd/>
            <a:tailEnd/>
          </a:ln>
        </p:spPr>
      </p:pic>
      <p:pic>
        <p:nvPicPr>
          <p:cNvPr id="40967" name="Picture 8" descr="Bertoia"/>
          <p:cNvPicPr>
            <a:picLocks noChangeAspect="1" noChangeArrowheads="1"/>
          </p:cNvPicPr>
          <p:nvPr/>
        </p:nvPicPr>
        <p:blipFill>
          <a:blip r:embed="rId7"/>
          <a:srcRect/>
          <a:stretch>
            <a:fillRect/>
          </a:stretch>
        </p:blipFill>
        <p:spPr bwMode="auto">
          <a:xfrm>
            <a:off x="6400800" y="3689350"/>
            <a:ext cx="2590800" cy="2506663"/>
          </a:xfrm>
          <a:prstGeom prst="rect">
            <a:avLst/>
          </a:prstGeom>
          <a:noFill/>
          <a:ln w="9525">
            <a:noFill/>
            <a:miter lim="800000"/>
            <a:headEnd/>
            <a:tailEnd/>
          </a:ln>
        </p:spPr>
      </p:pic>
      <p:pic>
        <p:nvPicPr>
          <p:cNvPr id="40969" name="Picture 11" descr="chair"/>
          <p:cNvPicPr>
            <a:picLocks noChangeAspect="1" noChangeArrowheads="1"/>
          </p:cNvPicPr>
          <p:nvPr/>
        </p:nvPicPr>
        <p:blipFill>
          <a:blip r:embed="rId8"/>
          <a:srcRect/>
          <a:stretch>
            <a:fillRect/>
          </a:stretch>
        </p:blipFill>
        <p:spPr bwMode="auto">
          <a:xfrm>
            <a:off x="3124200" y="1095375"/>
            <a:ext cx="2286000" cy="2212975"/>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7071D534-EAF5-7340-9EBE-DE4DF80614A8}" type="slidenum">
              <a:rPr lang="en-US" smtClean="0"/>
              <a:pPr/>
              <a:t>23</a:t>
            </a:fld>
            <a:endParaRPr lang="en-US"/>
          </a:p>
        </p:txBody>
      </p:sp>
      <p:sp>
        <p:nvSpPr>
          <p:cNvPr id="11" name="TextBox 10"/>
          <p:cNvSpPr txBox="1"/>
          <p:nvPr/>
        </p:nvSpPr>
        <p:spPr>
          <a:xfrm>
            <a:off x="0" y="6488668"/>
            <a:ext cx="3704071" cy="369332"/>
          </a:xfrm>
          <a:prstGeom prst="rect">
            <a:avLst/>
          </a:prstGeom>
          <a:noFill/>
        </p:spPr>
        <p:txBody>
          <a:bodyPr wrap="none" rtlCol="0">
            <a:spAutoFit/>
          </a:bodyPr>
          <a:lstStyle/>
          <a:p>
            <a:r>
              <a:rPr lang="en-US" dirty="0" smtClean="0"/>
              <a:t>Slide credit: </a:t>
            </a:r>
            <a:r>
              <a:rPr lang="en-US" dirty="0" err="1" smtClean="0"/>
              <a:t>Fei-Fei</a:t>
            </a:r>
            <a:r>
              <a:rPr lang="en-US" dirty="0" smtClean="0"/>
              <a:t>, Fergus &amp; </a:t>
            </a:r>
            <a:r>
              <a:rPr lang="en-US" dirty="0" err="1" smtClean="0"/>
              <a:t>Torralba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2819400" y="762000"/>
            <a:ext cx="5715000" cy="5715000"/>
            <a:chOff x="1776" y="480"/>
            <a:chExt cx="3600" cy="3600"/>
          </a:xfrm>
        </p:grpSpPr>
        <p:graphicFrame>
          <p:nvGraphicFramePr>
            <p:cNvPr id="1027" name="Object 3"/>
            <p:cNvGraphicFramePr>
              <a:graphicFrameLocks noChangeAspect="1"/>
            </p:cNvGraphicFramePr>
            <p:nvPr/>
          </p:nvGraphicFramePr>
          <p:xfrm>
            <a:off x="1776" y="2352"/>
            <a:ext cx="1728" cy="1728"/>
          </p:xfrm>
          <a:graphic>
            <a:graphicData uri="http://schemas.openxmlformats.org/presentationml/2006/ole">
              <mc:AlternateContent xmlns:mc="http://schemas.openxmlformats.org/markup-compatibility/2006">
                <mc:Choice xmlns:v="urn:schemas-microsoft-com:vml" Requires="v">
                  <p:oleObj spid="_x0000_s166008" name="Image File" r:id="rId4" imgW="3251160" imgH="3251160" progId="">
                    <p:embed/>
                  </p:oleObj>
                </mc:Choice>
                <mc:Fallback>
                  <p:oleObj name="Image File" r:id="rId4" imgW="3251160" imgH="325116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352"/>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1776" y="480"/>
            <a:ext cx="1728" cy="1728"/>
          </p:xfrm>
          <a:graphic>
            <a:graphicData uri="http://schemas.openxmlformats.org/presentationml/2006/ole">
              <mc:AlternateContent xmlns:mc="http://schemas.openxmlformats.org/markup-compatibility/2006">
                <mc:Choice xmlns:v="urn:schemas-microsoft-com:vml" Requires="v">
                  <p:oleObj spid="_x0000_s166009" name="Image File" r:id="rId6" imgW="3251160" imgH="3251160" progId="">
                    <p:embed/>
                  </p:oleObj>
                </mc:Choice>
                <mc:Fallback>
                  <p:oleObj name="Image File" r:id="rId6" imgW="3251160" imgH="3251160"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480"/>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648" y="2352"/>
            <a:ext cx="1728" cy="1728"/>
          </p:xfrm>
          <a:graphic>
            <a:graphicData uri="http://schemas.openxmlformats.org/presentationml/2006/ole">
              <mc:AlternateContent xmlns:mc="http://schemas.openxmlformats.org/markup-compatibility/2006">
                <mc:Choice xmlns:v="urn:schemas-microsoft-com:vml" Requires="v">
                  <p:oleObj spid="_x0000_s166010" name="Image" r:id="rId8" imgW="3250794" imgH="3250794" progId="">
                    <p:embed/>
                  </p:oleObj>
                </mc:Choice>
                <mc:Fallback>
                  <p:oleObj name="Image" r:id="rId8" imgW="3250794" imgH="3250794" progId="">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352"/>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3648" y="480"/>
            <a:ext cx="1728" cy="1728"/>
          </p:xfrm>
          <a:graphic>
            <a:graphicData uri="http://schemas.openxmlformats.org/presentationml/2006/ole">
              <mc:AlternateContent xmlns:mc="http://schemas.openxmlformats.org/markup-compatibility/2006">
                <mc:Choice xmlns:v="urn:schemas-microsoft-com:vml" Requires="v">
                  <p:oleObj spid="_x0000_s166011" name="Image" r:id="rId10" imgW="3250794" imgH="3250794" progId="">
                    <p:embed/>
                  </p:oleObj>
                </mc:Choice>
                <mc:Fallback>
                  <p:oleObj name="Image" r:id="rId10" imgW="3250794" imgH="3250794" progId="">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480"/>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3" name="Group 20"/>
          <p:cNvGrpSpPr>
            <a:grpSpLocks/>
          </p:cNvGrpSpPr>
          <p:nvPr/>
        </p:nvGrpSpPr>
        <p:grpSpPr bwMode="auto">
          <a:xfrm>
            <a:off x="2971800" y="1219200"/>
            <a:ext cx="4495800" cy="5257800"/>
            <a:chOff x="1872" y="768"/>
            <a:chExt cx="2832" cy="3312"/>
          </a:xfrm>
        </p:grpSpPr>
        <p:sp>
          <p:nvSpPr>
            <p:cNvPr id="1035" name="Oval 7"/>
            <p:cNvSpPr>
              <a:spLocks noChangeArrowheads="1"/>
            </p:cNvSpPr>
            <p:nvPr/>
          </p:nvSpPr>
          <p:spPr bwMode="auto">
            <a:xfrm>
              <a:off x="2304" y="1824"/>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6" name="Oval 8"/>
            <p:cNvSpPr>
              <a:spLocks noChangeArrowheads="1"/>
            </p:cNvSpPr>
            <p:nvPr/>
          </p:nvSpPr>
          <p:spPr bwMode="auto">
            <a:xfrm>
              <a:off x="2688" y="1632"/>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7" name="Oval 9"/>
            <p:cNvSpPr>
              <a:spLocks noChangeArrowheads="1"/>
            </p:cNvSpPr>
            <p:nvPr/>
          </p:nvSpPr>
          <p:spPr bwMode="auto">
            <a:xfrm>
              <a:off x="3888" y="768"/>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8" name="Oval 10"/>
            <p:cNvSpPr>
              <a:spLocks noChangeArrowheads="1"/>
            </p:cNvSpPr>
            <p:nvPr/>
          </p:nvSpPr>
          <p:spPr bwMode="auto">
            <a:xfrm>
              <a:off x="1872" y="3264"/>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39" name="Oval 11"/>
            <p:cNvSpPr>
              <a:spLocks noChangeArrowheads="1"/>
            </p:cNvSpPr>
            <p:nvPr/>
          </p:nvSpPr>
          <p:spPr bwMode="auto">
            <a:xfrm>
              <a:off x="2640" y="3456"/>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0" name="Oval 12"/>
            <p:cNvSpPr>
              <a:spLocks noChangeArrowheads="1"/>
            </p:cNvSpPr>
            <p:nvPr/>
          </p:nvSpPr>
          <p:spPr bwMode="auto">
            <a:xfrm>
              <a:off x="2736" y="2976"/>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1" name="Oval 13"/>
            <p:cNvSpPr>
              <a:spLocks noChangeArrowheads="1"/>
            </p:cNvSpPr>
            <p:nvPr/>
          </p:nvSpPr>
          <p:spPr bwMode="auto">
            <a:xfrm>
              <a:off x="3792" y="3600"/>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sp>
          <p:nvSpPr>
            <p:cNvPr id="1042" name="Oval 14"/>
            <p:cNvSpPr>
              <a:spLocks noChangeArrowheads="1"/>
            </p:cNvSpPr>
            <p:nvPr/>
          </p:nvSpPr>
          <p:spPr bwMode="auto">
            <a:xfrm>
              <a:off x="4224" y="3600"/>
              <a:ext cx="480" cy="480"/>
            </a:xfrm>
            <a:prstGeom prst="ellipse">
              <a:avLst/>
            </a:prstGeom>
            <a:noFill/>
            <a:ln w="28575">
              <a:solidFill>
                <a:srgbClr val="FF3300"/>
              </a:solidFill>
              <a:round/>
              <a:headEnd/>
              <a:tailEnd/>
            </a:ln>
          </p:spPr>
          <p:txBody>
            <a:bodyPr wrap="none" anchor="ctr">
              <a:prstTxWarp prst="textNoShape">
                <a:avLst/>
              </a:prstTxWarp>
            </a:bodyPr>
            <a:lstStyle/>
            <a:p>
              <a:pPr algn="ctr">
                <a:spcBef>
                  <a:spcPct val="50000"/>
                </a:spcBef>
              </a:pPr>
              <a:endParaRPr lang="en-US" sz="1200" b="1">
                <a:solidFill>
                  <a:srgbClr val="FFFF00"/>
                </a:solidFill>
                <a:ea typeface="Arial" charset="0"/>
              </a:endParaRPr>
            </a:p>
          </p:txBody>
        </p:sp>
      </p:grpSp>
      <p:graphicFrame>
        <p:nvGraphicFramePr>
          <p:cNvPr id="1026" name="Object 2"/>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66012" name="Image File" r:id="rId12" imgW="3251160" imgH="3251160" progId="">
                  <p:embed/>
                </p:oleObj>
              </mc:Choice>
              <mc:Fallback>
                <p:oleObj name="Image File" r:id="rId12" imgW="3251160" imgH="325116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3" name="Rectangle 16"/>
          <p:cNvSpPr>
            <a:spLocks noGrp="1" noChangeArrowheads="1"/>
          </p:cNvSpPr>
          <p:nvPr>
            <p:ph type="title"/>
          </p:nvPr>
        </p:nvSpPr>
        <p:spPr>
          <a:xfrm>
            <a:off x="228600" y="127000"/>
            <a:ext cx="8229600" cy="563563"/>
          </a:xfrm>
          <a:noFill/>
        </p:spPr>
        <p:txBody>
          <a:bodyPr>
            <a:normAutofit fontScale="90000"/>
          </a:bodyPr>
          <a:lstStyle/>
          <a:p>
            <a:pPr eaLnBrk="1" hangingPunct="1"/>
            <a:r>
              <a:rPr lang="en-US" sz="4000"/>
              <a:t>Challenges: importance of context</a:t>
            </a:r>
          </a:p>
        </p:txBody>
      </p:sp>
      <p:sp>
        <p:nvSpPr>
          <p:cNvPr id="19" name="Slide Number Placeholder 18"/>
          <p:cNvSpPr>
            <a:spLocks noGrp="1"/>
          </p:cNvSpPr>
          <p:nvPr>
            <p:ph type="sldNum" sz="quarter" idx="12"/>
          </p:nvPr>
        </p:nvSpPr>
        <p:spPr/>
        <p:txBody>
          <a:bodyPr/>
          <a:lstStyle/>
          <a:p>
            <a:fld id="{7071D534-EAF5-7340-9EBE-DE4DF80614A8}" type="slidenum">
              <a:rPr lang="en-US" smtClean="0"/>
              <a:pPr/>
              <a:t>24</a:t>
            </a:fld>
            <a:endParaRPr lang="en-US" dirty="0"/>
          </a:p>
        </p:txBody>
      </p:sp>
      <p:sp>
        <p:nvSpPr>
          <p:cNvPr id="20" name="TextBox 19"/>
          <p:cNvSpPr txBox="1"/>
          <p:nvPr/>
        </p:nvSpPr>
        <p:spPr>
          <a:xfrm>
            <a:off x="0" y="6488668"/>
            <a:ext cx="3704071" cy="369332"/>
          </a:xfrm>
          <a:prstGeom prst="rect">
            <a:avLst/>
          </a:prstGeom>
          <a:noFill/>
        </p:spPr>
        <p:txBody>
          <a:bodyPr wrap="none" rtlCol="0">
            <a:spAutoFit/>
          </a:bodyPr>
          <a:lstStyle/>
          <a:p>
            <a:r>
              <a:rPr lang="en-US" dirty="0" smtClean="0"/>
              <a:t>Slide credit: </a:t>
            </a:r>
            <a:r>
              <a:rPr lang="en-US" dirty="0" err="1" smtClean="0"/>
              <a:t>Fei-Fei</a:t>
            </a:r>
            <a:r>
              <a:rPr lang="en-US" dirty="0" smtClean="0"/>
              <a:t>, Fergus &amp; </a:t>
            </a:r>
            <a:r>
              <a:rPr lang="en-US" dirty="0" err="1" smtClean="0"/>
              <a:t>Torralba</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175"/>
            <a:ext cx="7772400" cy="1143000"/>
          </a:xfrm>
        </p:spPr>
        <p:txBody>
          <a:bodyPr/>
          <a:lstStyle/>
          <a:p>
            <a:pPr eaLnBrk="1" hangingPunct="1"/>
            <a:r>
              <a:rPr lang="en-US" sz="4000"/>
              <a:t>Challenges: complexity</a:t>
            </a:r>
          </a:p>
        </p:txBody>
      </p:sp>
      <p:sp>
        <p:nvSpPr>
          <p:cNvPr id="41987" name="Rectangle 3"/>
          <p:cNvSpPr>
            <a:spLocks noGrp="1" noChangeArrowheads="1"/>
          </p:cNvSpPr>
          <p:nvPr>
            <p:ph type="body" idx="1"/>
          </p:nvPr>
        </p:nvSpPr>
        <p:spPr>
          <a:xfrm>
            <a:off x="533400" y="1092200"/>
            <a:ext cx="8458200" cy="4724400"/>
          </a:xfrm>
        </p:spPr>
        <p:txBody>
          <a:bodyPr/>
          <a:lstStyle/>
          <a:p>
            <a:pPr eaLnBrk="1" hangingPunct="1">
              <a:lnSpc>
                <a:spcPct val="80000"/>
              </a:lnSpc>
              <a:spcBef>
                <a:spcPct val="45000"/>
              </a:spcBef>
            </a:pPr>
            <a:r>
              <a:rPr lang="en-US" sz="2600" dirty="0"/>
              <a:t>Thousands to millions of pixels in an image</a:t>
            </a:r>
          </a:p>
          <a:p>
            <a:pPr eaLnBrk="1" hangingPunct="1">
              <a:lnSpc>
                <a:spcPct val="80000"/>
              </a:lnSpc>
              <a:spcBef>
                <a:spcPct val="45000"/>
              </a:spcBef>
            </a:pPr>
            <a:r>
              <a:rPr lang="en-US" sz="2600" dirty="0"/>
              <a:t>3,000-30,000 human recognizable object categories</a:t>
            </a:r>
          </a:p>
          <a:p>
            <a:pPr eaLnBrk="1" hangingPunct="1">
              <a:lnSpc>
                <a:spcPct val="80000"/>
              </a:lnSpc>
              <a:spcBef>
                <a:spcPct val="45000"/>
              </a:spcBef>
            </a:pPr>
            <a:r>
              <a:rPr lang="en-US" sz="2600" dirty="0"/>
              <a:t>30+ degrees of freedom in the pose of articulated objects (humans)</a:t>
            </a:r>
          </a:p>
          <a:p>
            <a:pPr eaLnBrk="1" hangingPunct="1">
              <a:lnSpc>
                <a:spcPct val="80000"/>
              </a:lnSpc>
              <a:spcBef>
                <a:spcPct val="45000"/>
              </a:spcBef>
            </a:pPr>
            <a:r>
              <a:rPr lang="en-US" sz="2600" dirty="0"/>
              <a:t>Billions of images indexed by Google Image Search</a:t>
            </a:r>
          </a:p>
          <a:p>
            <a:pPr eaLnBrk="1" hangingPunct="1">
              <a:lnSpc>
                <a:spcPct val="80000"/>
              </a:lnSpc>
              <a:spcBef>
                <a:spcPct val="45000"/>
              </a:spcBef>
            </a:pPr>
            <a:r>
              <a:rPr lang="en-US" sz="2600" dirty="0"/>
              <a:t>18 billion+ prints produced from digital camera images in 2004</a:t>
            </a:r>
          </a:p>
          <a:p>
            <a:pPr eaLnBrk="1" hangingPunct="1">
              <a:lnSpc>
                <a:spcPct val="80000"/>
              </a:lnSpc>
              <a:spcBef>
                <a:spcPct val="45000"/>
              </a:spcBef>
            </a:pPr>
            <a:r>
              <a:rPr lang="en-US" sz="2600" dirty="0"/>
              <a:t>295.5 million camera phones sold in 2005</a:t>
            </a:r>
          </a:p>
          <a:p>
            <a:pPr eaLnBrk="1" hangingPunct="1">
              <a:lnSpc>
                <a:spcPct val="80000"/>
              </a:lnSpc>
            </a:pPr>
            <a:r>
              <a:rPr lang="en-US" sz="2600" dirty="0">
                <a:solidFill>
                  <a:srgbClr val="FF3300"/>
                </a:solidFill>
              </a:rPr>
              <a:t>About half of the cerebral cortex in primates is devoted to processing visual information [</a:t>
            </a:r>
            <a:r>
              <a:rPr lang="en-US" sz="2600" dirty="0" err="1">
                <a:solidFill>
                  <a:srgbClr val="FF3300"/>
                </a:solidFill>
              </a:rPr>
              <a:t>Felleman</a:t>
            </a:r>
            <a:r>
              <a:rPr lang="en-US" sz="2600" dirty="0">
                <a:solidFill>
                  <a:srgbClr val="FF3300"/>
                </a:solidFill>
              </a:rPr>
              <a:t> and van Essen 1991]</a:t>
            </a:r>
          </a:p>
          <a:p>
            <a:pPr eaLnBrk="1" hangingPunct="1">
              <a:lnSpc>
                <a:spcPct val="80000"/>
              </a:lnSpc>
              <a:spcBef>
                <a:spcPct val="45000"/>
              </a:spcBef>
            </a:pPr>
            <a:endParaRPr lang="en-US" sz="2600" dirty="0">
              <a:solidFill>
                <a:srgbClr val="FF3300"/>
              </a:solidFill>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25</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2276" y="2650391"/>
            <a:ext cx="5357832" cy="2308324"/>
          </a:xfrm>
          <a:prstGeom prst="rect">
            <a:avLst/>
          </a:prstGeom>
        </p:spPr>
        <p:txBody>
          <a:bodyPr wrap="square">
            <a:spAutoFit/>
          </a:bodyPr>
          <a:lstStyle/>
          <a:p>
            <a:r>
              <a:rPr lang="en-US" sz="2400" dirty="0" smtClean="0"/>
              <a:t>“spend the summer linking a camera to a</a:t>
            </a:r>
          </a:p>
          <a:p>
            <a:r>
              <a:rPr lang="en-US" sz="2400" dirty="0" smtClean="0"/>
              <a:t>computer and getting the computer to describe what it saw” </a:t>
            </a:r>
          </a:p>
          <a:p>
            <a:endParaRPr lang="en-US" sz="2400" dirty="0" smtClean="0"/>
          </a:p>
          <a:p>
            <a:pPr>
              <a:buFontTx/>
              <a:buChar char="-"/>
            </a:pPr>
            <a:r>
              <a:rPr lang="en-US" sz="2400" dirty="0" smtClean="0"/>
              <a:t>Marvin </a:t>
            </a:r>
            <a:r>
              <a:rPr lang="en-US" sz="2400" dirty="0" err="1" smtClean="0"/>
              <a:t>Minsky</a:t>
            </a:r>
            <a:r>
              <a:rPr lang="en-US" sz="2400" dirty="0" smtClean="0"/>
              <a:t> (1966), MIT</a:t>
            </a:r>
          </a:p>
          <a:p>
            <a:r>
              <a:rPr lang="en-US" sz="2400" dirty="0" smtClean="0"/>
              <a:t>  Turing Award (1969)</a:t>
            </a:r>
            <a:endParaRPr lang="en-US" sz="2400" dirty="0"/>
          </a:p>
        </p:txBody>
      </p:sp>
      <p:sp>
        <p:nvSpPr>
          <p:cNvPr id="6" name="Rectangle 5"/>
          <p:cNvSpPr/>
          <p:nvPr/>
        </p:nvSpPr>
        <p:spPr>
          <a:xfrm>
            <a:off x="1916780" y="5839808"/>
            <a:ext cx="5357832" cy="584776"/>
          </a:xfrm>
          <a:prstGeom prst="rect">
            <a:avLst/>
          </a:prstGeom>
        </p:spPr>
        <p:txBody>
          <a:bodyPr wrap="square">
            <a:spAutoFit/>
          </a:bodyPr>
          <a:lstStyle/>
          <a:p>
            <a:pPr algn="ctr"/>
            <a:r>
              <a:rPr lang="en-US" sz="3200" dirty="0" smtClean="0"/>
              <a:t> … ~50 years later</a:t>
            </a:r>
            <a:endParaRPr lang="en-US" sz="3200" dirty="0"/>
          </a:p>
        </p:txBody>
      </p:sp>
      <p:sp>
        <p:nvSpPr>
          <p:cNvPr id="7" name="Slide Number Placeholder 3"/>
          <p:cNvSpPr>
            <a:spLocks noGrp="1"/>
          </p:cNvSpPr>
          <p:nvPr>
            <p:ph type="sldNum" sz="quarter" idx="12"/>
          </p:nvPr>
        </p:nvSpPr>
        <p:spPr>
          <a:xfrm>
            <a:off x="6553200" y="6356350"/>
            <a:ext cx="2133600" cy="365125"/>
          </a:xfrm>
        </p:spPr>
        <p:txBody>
          <a:bodyPr/>
          <a:lstStyle/>
          <a:p>
            <a:fld id="{F5A6EF17-E2CD-4DD2-AEE3-4E6BFDA71FB1}" type="slidenum">
              <a:rPr lang="en-US" smtClean="0"/>
              <a:pPr/>
              <a:t>26</a:t>
            </a:fld>
            <a:endParaRPr lang="en-US" dirty="0"/>
          </a:p>
        </p:txBody>
      </p:sp>
      <p:pic>
        <p:nvPicPr>
          <p:cNvPr id="9" name="Picture 8"/>
          <p:cNvPicPr>
            <a:picLocks noChangeAspect="1"/>
          </p:cNvPicPr>
          <p:nvPr/>
        </p:nvPicPr>
        <p:blipFill>
          <a:blip r:embed="rId3"/>
          <a:stretch>
            <a:fillRect/>
          </a:stretch>
        </p:blipFill>
        <p:spPr>
          <a:xfrm>
            <a:off x="625168" y="1639088"/>
            <a:ext cx="2857500" cy="4368800"/>
          </a:xfrm>
          <a:prstGeom prst="rect">
            <a:avLst/>
          </a:prstGeom>
          <a:ln w="25400">
            <a:solidFill>
              <a:schemeClr val="tx1"/>
            </a:solidFill>
          </a:ln>
        </p:spPr>
      </p:pic>
      <p:sp>
        <p:nvSpPr>
          <p:cNvPr id="8" name="TextBox 7"/>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11" name="Rectangle 2"/>
          <p:cNvSpPr>
            <a:spLocks noGrp="1" noChangeArrowheads="1"/>
          </p:cNvSpPr>
          <p:nvPr>
            <p:ph type="title"/>
          </p:nvPr>
        </p:nvSpPr>
        <p:spPr>
          <a:xfrm>
            <a:off x="457200" y="-3175"/>
            <a:ext cx="8229600" cy="1143000"/>
          </a:xfrm>
        </p:spPr>
        <p:txBody>
          <a:bodyPr/>
          <a:lstStyle/>
          <a:p>
            <a:pPr eaLnBrk="1" hangingPunct="1"/>
            <a:r>
              <a:rPr lang="en-US" sz="4000" dirty="0" smtClean="0"/>
              <a:t>How hard is computer vision?</a:t>
            </a:r>
            <a:endParaRPr lang="en-US" sz="4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97880" y="2199739"/>
            <a:ext cx="2682814" cy="2747345"/>
            <a:chOff x="4597880" y="2199739"/>
            <a:chExt cx="2682814" cy="2747345"/>
          </a:xfrm>
        </p:grpSpPr>
        <p:pic>
          <p:nvPicPr>
            <p:cNvPr id="1025" name="Picture 1" descr="MIT EECS Professor Gerald J. Sussman"/>
            <p:cNvPicPr>
              <a:picLocks noChangeAspect="1" noChangeArrowheads="1"/>
            </p:cNvPicPr>
            <p:nvPr/>
          </p:nvPicPr>
          <p:blipFill>
            <a:blip r:embed="rId2"/>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369332"/>
            </a:xfrm>
            <a:prstGeom prst="rect">
              <a:avLst/>
            </a:prstGeom>
            <a:noFill/>
          </p:spPr>
          <p:txBody>
            <a:bodyPr wrap="square" rtlCol="0">
              <a:spAutoFit/>
            </a:bodyPr>
            <a:lstStyle/>
            <a:p>
              <a:r>
                <a:rPr lang="en-US" sz="1800" dirty="0" smtClean="0">
                  <a:latin typeface="Arial" pitchFamily="34" charset="0"/>
                  <a:cs typeface="Arial" pitchFamily="34" charset="0"/>
                </a:rPr>
                <a:t>Gerald </a:t>
              </a:r>
              <a:r>
                <a:rPr lang="en-US" sz="1800" dirty="0" err="1" smtClean="0">
                  <a:latin typeface="Arial" pitchFamily="34" charset="0"/>
                  <a:cs typeface="Arial" pitchFamily="34" charset="0"/>
                </a:rPr>
                <a:t>Sussman</a:t>
              </a:r>
              <a:r>
                <a:rPr lang="en-US" sz="1800" dirty="0" smtClean="0">
                  <a:latin typeface="Arial" pitchFamily="34" charset="0"/>
                  <a:cs typeface="Arial" pitchFamily="34" charset="0"/>
                </a:rPr>
                <a:t>, MIT</a:t>
              </a:r>
            </a:p>
          </p:txBody>
        </p:sp>
      </p:grpSp>
      <p:sp>
        <p:nvSpPr>
          <p:cNvPr id="10" name="TextBox 9"/>
          <p:cNvSpPr txBox="1"/>
          <p:nvPr/>
        </p:nvSpPr>
        <p:spPr>
          <a:xfrm>
            <a:off x="3667116" y="5256363"/>
            <a:ext cx="4942936" cy="707886"/>
          </a:xfrm>
          <a:prstGeom prst="rect">
            <a:avLst/>
          </a:prstGeom>
          <a:noFill/>
        </p:spPr>
        <p:txBody>
          <a:bodyPr wrap="square" rtlCol="0">
            <a:spAutoFit/>
          </a:bodyPr>
          <a:lstStyle/>
          <a:p>
            <a:r>
              <a:rPr lang="en-US" sz="2000" dirty="0" smtClean="0">
                <a:latin typeface="Arial" pitchFamily="34" charset="0"/>
                <a:cs typeface="Arial" pitchFamily="34" charset="0"/>
              </a:rPr>
              <a:t>“You’ll notice that </a:t>
            </a:r>
            <a:r>
              <a:rPr lang="en-US" sz="2000" dirty="0" err="1" smtClean="0">
                <a:latin typeface="Arial" pitchFamily="34" charset="0"/>
                <a:cs typeface="Arial" pitchFamily="34" charset="0"/>
              </a:rPr>
              <a:t>Sussman</a:t>
            </a:r>
            <a:r>
              <a:rPr lang="en-US" sz="2000" dirty="0" smtClean="0">
                <a:latin typeface="Arial" pitchFamily="34" charset="0"/>
                <a:cs typeface="Arial" pitchFamily="34" charset="0"/>
              </a:rPr>
              <a:t> never worked in vision again!” </a:t>
            </a:r>
            <a:r>
              <a:rPr lang="en-US" sz="1800" dirty="0" smtClean="0">
                <a:latin typeface="Arial" pitchFamily="34" charset="0"/>
                <a:cs typeface="Arial" pitchFamily="34" charset="0"/>
              </a:rPr>
              <a:t>– Berthold Horn</a:t>
            </a:r>
          </a:p>
        </p:txBody>
      </p:sp>
      <p:pic>
        <p:nvPicPr>
          <p:cNvPr id="8" name="Picture 7"/>
          <p:cNvPicPr>
            <a:picLocks noChangeAspect="1"/>
          </p:cNvPicPr>
          <p:nvPr/>
        </p:nvPicPr>
        <p:blipFill>
          <a:blip r:embed="rId3"/>
          <a:stretch>
            <a:fillRect/>
          </a:stretch>
        </p:blipFill>
        <p:spPr>
          <a:xfrm>
            <a:off x="357592" y="2002887"/>
            <a:ext cx="3125076" cy="3657600"/>
          </a:xfrm>
          <a:prstGeom prst="rect">
            <a:avLst/>
          </a:prstGeom>
          <a:ln w="25400">
            <a:solidFill>
              <a:schemeClr val="tx1"/>
            </a:solidFill>
          </a:ln>
        </p:spPr>
      </p:pic>
      <p:sp>
        <p:nvSpPr>
          <p:cNvPr id="12" name="TextBox 11"/>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14" name="Rectangle 2"/>
          <p:cNvSpPr txBox="1">
            <a:spLocks noChangeArrowheads="1"/>
          </p:cNvSpPr>
          <p:nvPr/>
        </p:nvSpPr>
        <p:spPr>
          <a:xfrm>
            <a:off x="609600" y="149225"/>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How hard is computer vision?</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7"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190296827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sp>
        <p:nvSpPr>
          <p:cNvPr id="12" name="Slide Number Placeholder 3"/>
          <p:cNvSpPr>
            <a:spLocks noGrp="1"/>
          </p:cNvSpPr>
          <p:nvPr>
            <p:ph type="sldNum" sz="quarter" idx="12"/>
          </p:nvPr>
        </p:nvSpPr>
        <p:spPr>
          <a:xfrm>
            <a:off x="6553200" y="6356350"/>
            <a:ext cx="2133600" cy="365125"/>
          </a:xfrm>
        </p:spPr>
        <p:txBody>
          <a:bodyPr/>
          <a:lstStyle/>
          <a:p>
            <a:fld id="{F5A6EF17-E2CD-4DD2-AEE3-4E6BFDA71FB1}" type="slidenum">
              <a:rPr lang="en-US" smtClean="0"/>
              <a:pPr/>
              <a:t>28</a:t>
            </a:fld>
            <a:endParaRPr lang="en-US" dirty="0"/>
          </a:p>
        </p:txBody>
      </p:sp>
      <p:pic>
        <p:nvPicPr>
          <p:cNvPr id="18" name="Picture 17"/>
          <p:cNvPicPr>
            <a:picLocks noChangeAspect="1"/>
          </p:cNvPicPr>
          <p:nvPr/>
        </p:nvPicPr>
        <p:blipFill>
          <a:blip r:embed="rId3"/>
          <a:stretch>
            <a:fillRect/>
          </a:stretch>
        </p:blipFill>
        <p:spPr>
          <a:xfrm>
            <a:off x="2523368" y="1618198"/>
            <a:ext cx="4523014" cy="4572000"/>
          </a:xfrm>
          <a:prstGeom prst="rect">
            <a:avLst/>
          </a:prstGeom>
        </p:spPr>
      </p:pic>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35496" y="1600200"/>
            <a:ext cx="6096000" cy="4572000"/>
          </a:xfrm>
          <a:prstGeom prst="rect">
            <a:avLst/>
          </a:prstGeom>
        </p:spPr>
      </p:pic>
      <p:sp>
        <p:nvSpPr>
          <p:cNvPr id="5" name="Slide Number Placeholder 3"/>
          <p:cNvSpPr>
            <a:spLocks noGrp="1"/>
          </p:cNvSpPr>
          <p:nvPr>
            <p:ph type="sldNum" sz="quarter" idx="12"/>
          </p:nvPr>
        </p:nvSpPr>
        <p:spPr>
          <a:xfrm>
            <a:off x="6553200" y="6356350"/>
            <a:ext cx="2133600" cy="365125"/>
          </a:xfrm>
        </p:spPr>
        <p:txBody>
          <a:bodyPr/>
          <a:lstStyle/>
          <a:p>
            <a:fld id="{F5A6EF17-E2CD-4DD2-AEE3-4E6BFDA71FB1}" type="slidenum">
              <a:rPr lang="en-US" smtClean="0"/>
              <a:pPr/>
              <a:t>29</a:t>
            </a:fld>
            <a:endParaRPr lang="en-US" dirty="0"/>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What Is Computer Vision?</a:t>
            </a:r>
            <a:endParaRPr lang="en-US" b="1" dirty="0"/>
          </a:p>
        </p:txBody>
      </p:sp>
      <p:sp>
        <p:nvSpPr>
          <p:cNvPr id="3" name="Slide Number Placeholder 2"/>
          <p:cNvSpPr>
            <a:spLocks noGrp="1"/>
          </p:cNvSpPr>
          <p:nvPr>
            <p:ph type="sldNum" sz="quarter" idx="12"/>
          </p:nvPr>
        </p:nvSpPr>
        <p:spPr/>
        <p:txBody>
          <a:bodyPr/>
          <a:lstStyle/>
          <a:p>
            <a:fld id="{7071D534-EAF5-7340-9EBE-DE4DF80614A8}" type="slidenum">
              <a:rPr lang="en-US" smtClean="0"/>
              <a:pPr/>
              <a:t>3</a:t>
            </a:fld>
            <a:endParaRPr lang="en-US"/>
          </a:p>
        </p:txBody>
      </p:sp>
      <p:sp>
        <p:nvSpPr>
          <p:cNvPr id="4" name="TextBox 3"/>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sp>
        <p:nvSpPr>
          <p:cNvPr id="12" name="Slide Number Placeholder 3"/>
          <p:cNvSpPr>
            <a:spLocks noGrp="1"/>
          </p:cNvSpPr>
          <p:nvPr>
            <p:ph type="sldNum" sz="quarter" idx="12"/>
          </p:nvPr>
        </p:nvSpPr>
        <p:spPr>
          <a:xfrm>
            <a:off x="6553200" y="6356350"/>
            <a:ext cx="2133600" cy="365125"/>
          </a:xfrm>
        </p:spPr>
        <p:txBody>
          <a:bodyPr/>
          <a:lstStyle/>
          <a:p>
            <a:fld id="{F5A6EF17-E2CD-4DD2-AEE3-4E6BFDA71FB1}" type="slidenum">
              <a:rPr lang="en-US" smtClean="0"/>
              <a:pPr/>
              <a:t>30</a:t>
            </a:fld>
            <a:endParaRPr lang="en-US" dirty="0"/>
          </a:p>
        </p:txBody>
      </p:sp>
      <p:pic>
        <p:nvPicPr>
          <p:cNvPr id="15" name="Picture 14"/>
          <p:cNvPicPr>
            <a:picLocks noChangeAspect="1"/>
          </p:cNvPicPr>
          <p:nvPr/>
        </p:nvPicPr>
        <p:blipFill>
          <a:blip r:embed="rId3"/>
          <a:stretch>
            <a:fillRect/>
          </a:stretch>
        </p:blipFill>
        <p:spPr>
          <a:xfrm>
            <a:off x="1609422" y="1302398"/>
            <a:ext cx="6273800" cy="4826000"/>
          </a:xfrm>
          <a:prstGeom prst="rect">
            <a:avLst/>
          </a:prstGeom>
        </p:spPr>
      </p:pic>
      <p:sp>
        <p:nvSpPr>
          <p:cNvPr id="5" name="Rectangle 4"/>
          <p:cNvSpPr/>
          <p:nvPr/>
        </p:nvSpPr>
        <p:spPr>
          <a:xfrm>
            <a:off x="4837793" y="1417638"/>
            <a:ext cx="1384266" cy="694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pic>
        <p:nvPicPr>
          <p:cNvPr id="5" name="Picture 4"/>
          <p:cNvPicPr>
            <a:picLocks noChangeAspect="1"/>
          </p:cNvPicPr>
          <p:nvPr/>
        </p:nvPicPr>
        <p:blipFill>
          <a:blip r:embed="rId2"/>
          <a:stretch>
            <a:fillRect/>
          </a:stretch>
        </p:blipFill>
        <p:spPr>
          <a:xfrm>
            <a:off x="2032000" y="1739900"/>
            <a:ext cx="5080000" cy="3378200"/>
          </a:xfrm>
          <a:prstGeom prst="rect">
            <a:avLst/>
          </a:prstGeom>
        </p:spPr>
      </p:pic>
      <p:sp>
        <p:nvSpPr>
          <p:cNvPr id="4" name="Slide Number Placeholder 3"/>
          <p:cNvSpPr>
            <a:spLocks noGrp="1"/>
          </p:cNvSpPr>
          <p:nvPr>
            <p:ph type="sldNum" sz="quarter" idx="12"/>
          </p:nvPr>
        </p:nvSpPr>
        <p:spPr/>
        <p:txBody>
          <a:bodyPr/>
          <a:lstStyle/>
          <a:p>
            <a:fld id="{7071D534-EAF5-7340-9EBE-DE4DF80614A8}" type="slidenum">
              <a:rPr lang="en-US" smtClean="0"/>
              <a:pPr/>
              <a:t>31</a:t>
            </a:fld>
            <a:endParaRPr lang="en-US"/>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a:t>
            </a:r>
            <a:endParaRPr lang="en-US" dirty="0"/>
          </a:p>
        </p:txBody>
      </p:sp>
      <p:sp>
        <p:nvSpPr>
          <p:cNvPr id="3" name="Content Placeholder 2"/>
          <p:cNvSpPr>
            <a:spLocks noGrp="1"/>
          </p:cNvSpPr>
          <p:nvPr>
            <p:ph idx="1"/>
          </p:nvPr>
        </p:nvSpPr>
        <p:spPr>
          <a:xfrm>
            <a:off x="0" y="5264727"/>
            <a:ext cx="9144000" cy="861436"/>
          </a:xfrm>
        </p:spPr>
        <p:txBody>
          <a:bodyPr>
            <a:normAutofit/>
          </a:bodyPr>
          <a:lstStyle/>
          <a:p>
            <a:pPr algn="ctr">
              <a:buNone/>
            </a:pPr>
            <a:r>
              <a:rPr lang="en-US" sz="2200" dirty="0" err="1" smtClean="0"/>
              <a:t>AutoTagger</a:t>
            </a:r>
            <a:r>
              <a:rPr lang="en-US" sz="2200" dirty="0" smtClean="0"/>
              <a:t>: </a:t>
            </a:r>
            <a:r>
              <a:rPr lang="en-US" sz="2200" dirty="0" err="1" smtClean="0"/>
              <a:t>Yunpeng</a:t>
            </a:r>
            <a:r>
              <a:rPr lang="en-US" sz="2200" dirty="0" smtClean="0"/>
              <a:t> Li,	 Noah </a:t>
            </a:r>
            <a:r>
              <a:rPr lang="en-US" sz="2200" dirty="0" err="1" smtClean="0"/>
              <a:t>Snavely</a:t>
            </a:r>
            <a:r>
              <a:rPr lang="en-US" sz="2200" dirty="0" smtClean="0"/>
              <a:t>, Dan </a:t>
            </a:r>
            <a:r>
              <a:rPr lang="en-US" sz="2200" dirty="0" err="1" smtClean="0"/>
              <a:t>Huttenlocher</a:t>
            </a:r>
            <a:r>
              <a:rPr lang="en-US" sz="2200" dirty="0" smtClean="0"/>
              <a:t> and Pascal </a:t>
            </a:r>
            <a:r>
              <a:rPr lang="en-US" sz="2200" dirty="0" err="1" smtClean="0"/>
              <a:t>Fua</a:t>
            </a:r>
            <a:endParaRPr lang="en-US" sz="2200" dirty="0" smtClean="0"/>
          </a:p>
          <a:p>
            <a:pPr algn="ctr">
              <a:buNone/>
            </a:pPr>
            <a:endParaRPr lang="en-US" sz="2200" dirty="0"/>
          </a:p>
        </p:txBody>
      </p:sp>
      <p:pic>
        <p:nvPicPr>
          <p:cNvPr id="5" name="Picture 4"/>
          <p:cNvPicPr>
            <a:picLocks noChangeAspect="1"/>
          </p:cNvPicPr>
          <p:nvPr/>
        </p:nvPicPr>
        <p:blipFill>
          <a:blip r:embed="rId2"/>
          <a:stretch>
            <a:fillRect/>
          </a:stretch>
        </p:blipFill>
        <p:spPr>
          <a:xfrm>
            <a:off x="0" y="0"/>
            <a:ext cx="9144000" cy="5264727"/>
          </a:xfrm>
          <a:prstGeom prst="rect">
            <a:avLst/>
          </a:prstGeom>
        </p:spPr>
      </p:pic>
      <p:sp>
        <p:nvSpPr>
          <p:cNvPr id="6" name="Slide Number Placeholder 5"/>
          <p:cNvSpPr>
            <a:spLocks noGrp="1"/>
          </p:cNvSpPr>
          <p:nvPr>
            <p:ph type="sldNum" sz="quarter" idx="12"/>
          </p:nvPr>
        </p:nvSpPr>
        <p:spPr/>
        <p:txBody>
          <a:bodyPr/>
          <a:lstStyle/>
          <a:p>
            <a:fld id="{7071D534-EAF5-7340-9EBE-DE4DF80614A8}" type="slidenum">
              <a:rPr lang="en-US" smtClean="0"/>
              <a:pPr/>
              <a:t>32</a:t>
            </a:fld>
            <a:endParaRPr lang="en-US"/>
          </a:p>
        </p:txBody>
      </p:sp>
      <p:sp>
        <p:nvSpPr>
          <p:cNvPr id="7" name="TextBox 6"/>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5334000"/>
          </a:xfrm>
          <a:prstGeom prst="rect">
            <a:avLst/>
          </a:prstGeom>
        </p:spPr>
      </p:pic>
      <p:sp>
        <p:nvSpPr>
          <p:cNvPr id="6" name="Slide Number Placeholder 5"/>
          <p:cNvSpPr>
            <a:spLocks noGrp="1"/>
          </p:cNvSpPr>
          <p:nvPr>
            <p:ph type="sldNum" sz="quarter" idx="12"/>
          </p:nvPr>
        </p:nvSpPr>
        <p:spPr/>
        <p:txBody>
          <a:bodyPr/>
          <a:lstStyle/>
          <a:p>
            <a:fld id="{7071D534-EAF5-7340-9EBE-DE4DF80614A8}" type="slidenum">
              <a:rPr lang="en-US" smtClean="0"/>
              <a:pPr/>
              <a:t>33</a:t>
            </a:fld>
            <a:endParaRPr lang="en-US"/>
          </a:p>
        </p:txBody>
      </p:sp>
      <p:sp>
        <p:nvSpPr>
          <p:cNvPr id="7" name="TextBox 6"/>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8" name="Content Placeholder 2"/>
          <p:cNvSpPr txBox="1">
            <a:spLocks/>
          </p:cNvSpPr>
          <p:nvPr/>
        </p:nvSpPr>
        <p:spPr>
          <a:xfrm>
            <a:off x="0" y="5264727"/>
            <a:ext cx="9144000" cy="861436"/>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200" b="0" i="0" u="none" strike="noStrike" kern="1200" cap="none" spc="0" normalizeH="0" baseline="0" noProof="0" smtClean="0">
                <a:ln>
                  <a:noFill/>
                </a:ln>
                <a:solidFill>
                  <a:schemeClr val="tx1"/>
                </a:solidFill>
                <a:effectLst/>
                <a:uLnTx/>
                <a:uFillTx/>
                <a:latin typeface="+mn-lt"/>
                <a:ea typeface="+mn-ea"/>
                <a:cs typeface="+mn-cs"/>
              </a:rPr>
              <a:t>AutoTagger: Yunpeng Li,	 Noah Snavely, Dan Huttenlocher and Pascal Fua</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Models</a:t>
            </a:r>
            <a:endParaRPr lang="en-US" dirty="0"/>
          </a:p>
        </p:txBody>
      </p:sp>
      <p:sp>
        <p:nvSpPr>
          <p:cNvPr id="5" name="TextBox 4"/>
          <p:cNvSpPr txBox="1"/>
          <p:nvPr/>
        </p:nvSpPr>
        <p:spPr>
          <a:xfrm>
            <a:off x="1012763" y="1599239"/>
            <a:ext cx="1679899" cy="584776"/>
          </a:xfrm>
          <a:prstGeom prst="rect">
            <a:avLst/>
          </a:prstGeom>
          <a:noFill/>
        </p:spPr>
        <p:txBody>
          <a:bodyPr wrap="square" rtlCol="0">
            <a:spAutoFit/>
          </a:bodyPr>
          <a:lstStyle/>
          <a:p>
            <a:pPr algn="ctr"/>
            <a:r>
              <a:rPr lang="en-US" sz="3200" dirty="0" smtClean="0"/>
              <a:t>“Rome”</a:t>
            </a:r>
            <a:endParaRPr lang="en-US" sz="3200" dirty="0"/>
          </a:p>
        </p:txBody>
      </p:sp>
      <p:pic>
        <p:nvPicPr>
          <p:cNvPr id="6" name="Picture 5"/>
          <p:cNvPicPr>
            <a:picLocks noChangeAspect="1"/>
          </p:cNvPicPr>
          <p:nvPr/>
        </p:nvPicPr>
        <p:blipFill>
          <a:blip r:embed="rId2"/>
          <a:stretch>
            <a:fillRect/>
          </a:stretch>
        </p:blipFill>
        <p:spPr>
          <a:xfrm>
            <a:off x="3331254" y="1434202"/>
            <a:ext cx="1019331" cy="914400"/>
          </a:xfrm>
          <a:prstGeom prst="rect">
            <a:avLst/>
          </a:prstGeom>
        </p:spPr>
      </p:pic>
      <p:sp>
        <p:nvSpPr>
          <p:cNvPr id="7" name="TextBox 6"/>
          <p:cNvSpPr txBox="1"/>
          <p:nvPr/>
        </p:nvSpPr>
        <p:spPr>
          <a:xfrm>
            <a:off x="4975079" y="1599239"/>
            <a:ext cx="3191323" cy="584776"/>
          </a:xfrm>
          <a:prstGeom prst="rect">
            <a:avLst/>
          </a:prstGeom>
          <a:noFill/>
        </p:spPr>
        <p:txBody>
          <a:bodyPr wrap="square" rtlCol="0">
            <a:spAutoFit/>
          </a:bodyPr>
          <a:lstStyle/>
          <a:p>
            <a:pPr algn="ctr"/>
            <a:r>
              <a:rPr lang="en-US" sz="3200" dirty="0" smtClean="0"/>
              <a:t>2 million photos</a:t>
            </a:r>
            <a:endParaRPr lang="en-US" sz="3200" dirty="0"/>
          </a:p>
        </p:txBody>
      </p:sp>
      <p:grpSp>
        <p:nvGrpSpPr>
          <p:cNvPr id="12" name="Group 11"/>
          <p:cNvGrpSpPr/>
          <p:nvPr/>
        </p:nvGrpSpPr>
        <p:grpSpPr>
          <a:xfrm>
            <a:off x="739059" y="2336415"/>
            <a:ext cx="7825765" cy="914400"/>
            <a:chOff x="739059" y="2336415"/>
            <a:chExt cx="7825765" cy="914400"/>
          </a:xfrm>
        </p:grpSpPr>
        <p:sp>
          <p:nvSpPr>
            <p:cNvPr id="9" name="TextBox 8"/>
            <p:cNvSpPr txBox="1"/>
            <p:nvPr/>
          </p:nvSpPr>
          <p:spPr>
            <a:xfrm>
              <a:off x="739059" y="2501452"/>
              <a:ext cx="2269320" cy="584776"/>
            </a:xfrm>
            <a:prstGeom prst="rect">
              <a:avLst/>
            </a:prstGeom>
            <a:noFill/>
          </p:spPr>
          <p:txBody>
            <a:bodyPr wrap="square" rtlCol="0">
              <a:spAutoFit/>
            </a:bodyPr>
            <a:lstStyle/>
            <a:p>
              <a:pPr algn="ctr"/>
              <a:r>
                <a:rPr lang="en-US" sz="3200" dirty="0" smtClean="0"/>
                <a:t>“Dubrovnik”</a:t>
              </a:r>
              <a:endParaRPr lang="en-US" sz="3200" dirty="0"/>
            </a:p>
          </p:txBody>
        </p:sp>
        <p:pic>
          <p:nvPicPr>
            <p:cNvPr id="10" name="Picture 9"/>
            <p:cNvPicPr>
              <a:picLocks noChangeAspect="1"/>
            </p:cNvPicPr>
            <p:nvPr/>
          </p:nvPicPr>
          <p:blipFill>
            <a:blip r:embed="rId2"/>
            <a:stretch>
              <a:fillRect/>
            </a:stretch>
          </p:blipFill>
          <p:spPr>
            <a:xfrm>
              <a:off x="3331254" y="2336415"/>
              <a:ext cx="1019331" cy="914400"/>
            </a:xfrm>
            <a:prstGeom prst="rect">
              <a:avLst/>
            </a:prstGeom>
          </p:spPr>
        </p:pic>
        <p:sp>
          <p:nvSpPr>
            <p:cNvPr id="11" name="TextBox 10"/>
            <p:cNvSpPr txBox="1"/>
            <p:nvPr/>
          </p:nvSpPr>
          <p:spPr>
            <a:xfrm>
              <a:off x="4599361" y="2501452"/>
              <a:ext cx="3965463" cy="584776"/>
            </a:xfrm>
            <a:prstGeom prst="rect">
              <a:avLst/>
            </a:prstGeom>
            <a:noFill/>
          </p:spPr>
          <p:txBody>
            <a:bodyPr wrap="square" rtlCol="0">
              <a:spAutoFit/>
            </a:bodyPr>
            <a:lstStyle/>
            <a:p>
              <a:pPr algn="ctr"/>
              <a:r>
                <a:rPr lang="en-US" sz="3200" dirty="0" smtClean="0"/>
                <a:t>58 thousand photos</a:t>
              </a:r>
              <a:endParaRPr lang="en-US" sz="3200" dirty="0"/>
            </a:p>
          </p:txBody>
        </p:sp>
      </p:grpSp>
      <p:sp>
        <p:nvSpPr>
          <p:cNvPr id="13" name="Slide Number Placeholder 12"/>
          <p:cNvSpPr>
            <a:spLocks noGrp="1"/>
          </p:cNvSpPr>
          <p:nvPr>
            <p:ph type="sldNum" sz="quarter" idx="12"/>
          </p:nvPr>
        </p:nvSpPr>
        <p:spPr/>
        <p:txBody>
          <a:bodyPr/>
          <a:lstStyle/>
          <a:p>
            <a:fld id="{7071D534-EAF5-7340-9EBE-DE4DF80614A8}" type="slidenum">
              <a:rPr lang="en-US" smtClean="0"/>
              <a:pPr/>
              <a:t>34</a:t>
            </a:fld>
            <a:endParaRPr lang="en-US"/>
          </a:p>
        </p:txBody>
      </p:sp>
      <p:sp>
        <p:nvSpPr>
          <p:cNvPr id="14" name="TextBox 13"/>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Dubrovnik</a:t>
            </a:r>
            <a:endParaRPr lang="en-US" dirty="0"/>
          </a:p>
        </p:txBody>
      </p:sp>
      <p:pic>
        <p:nvPicPr>
          <p:cNvPr id="4" name="The Old City of Dubrovnik.mp4">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524000" y="2148681"/>
            <a:ext cx="6096000" cy="3429000"/>
          </a:xfrm>
        </p:spPr>
      </p:pic>
      <p:sp>
        <p:nvSpPr>
          <p:cNvPr id="5" name="Slide Number Placeholder 4"/>
          <p:cNvSpPr>
            <a:spLocks noGrp="1"/>
          </p:cNvSpPr>
          <p:nvPr>
            <p:ph type="sldNum" sz="quarter" idx="12"/>
          </p:nvPr>
        </p:nvSpPr>
        <p:spPr/>
        <p:txBody>
          <a:bodyPr/>
          <a:lstStyle/>
          <a:p>
            <a:fld id="{7071D534-EAF5-7340-9EBE-DE4DF80614A8}" type="slidenum">
              <a:rPr lang="en-US" smtClean="0"/>
              <a:pPr/>
              <a:t>35</a:t>
            </a:fld>
            <a:endParaRPr lang="en-US"/>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7" name="Content Placeholder 2"/>
          <p:cNvSpPr txBox="1">
            <a:spLocks/>
          </p:cNvSpPr>
          <p:nvPr/>
        </p:nvSpPr>
        <p:spPr>
          <a:xfrm>
            <a:off x="0" y="5494914"/>
            <a:ext cx="9144000" cy="861436"/>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200" b="0" i="0" u="none" strike="noStrike" kern="1200" cap="none" spc="0" normalizeH="0" baseline="0" noProof="0" smtClean="0">
                <a:ln>
                  <a:noFill/>
                </a:ln>
                <a:solidFill>
                  <a:schemeClr val="tx1"/>
                </a:solidFill>
                <a:effectLst/>
                <a:uLnTx/>
                <a:uFillTx/>
                <a:latin typeface="+mn-lt"/>
                <a:ea typeface="+mn-ea"/>
                <a:cs typeface="+mn-cs"/>
              </a:rPr>
              <a:t>AutoTagger: Yunpeng Li,	 Noah Snavely, Dan Huttenlocher and Pascal Fua</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sp>
        <p:nvSpPr>
          <p:cNvPr id="12" name="Slide Number Placeholder 3"/>
          <p:cNvSpPr>
            <a:spLocks noGrp="1"/>
          </p:cNvSpPr>
          <p:nvPr>
            <p:ph type="sldNum" sz="quarter" idx="12"/>
          </p:nvPr>
        </p:nvSpPr>
        <p:spPr>
          <a:xfrm>
            <a:off x="6553200" y="6356350"/>
            <a:ext cx="2133600" cy="365125"/>
          </a:xfrm>
        </p:spPr>
        <p:txBody>
          <a:bodyPr/>
          <a:lstStyle/>
          <a:p>
            <a:fld id="{F5A6EF17-E2CD-4DD2-AEE3-4E6BFDA71FB1}" type="slidenum">
              <a:rPr lang="en-US" smtClean="0"/>
              <a:pPr/>
              <a:t>36</a:t>
            </a:fld>
            <a:endParaRPr lang="en-US"/>
          </a:p>
        </p:txBody>
      </p:sp>
      <p:pic>
        <p:nvPicPr>
          <p:cNvPr id="5" name="Picture 4"/>
          <p:cNvPicPr>
            <a:picLocks noChangeAspect="1"/>
          </p:cNvPicPr>
          <p:nvPr/>
        </p:nvPicPr>
        <p:blipFill>
          <a:blip r:embed="rId3"/>
          <a:stretch>
            <a:fillRect/>
          </a:stretch>
        </p:blipFill>
        <p:spPr>
          <a:xfrm>
            <a:off x="1232349" y="1634926"/>
            <a:ext cx="6815667" cy="4572000"/>
          </a:xfrm>
          <a:prstGeom prst="rect">
            <a:avLst/>
          </a:prstGeom>
        </p:spPr>
      </p:pic>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pic>
        <p:nvPicPr>
          <p:cNvPr id="4" name="Picture 3"/>
          <p:cNvPicPr>
            <a:picLocks noChangeAspect="1"/>
          </p:cNvPicPr>
          <p:nvPr/>
        </p:nvPicPr>
        <p:blipFill>
          <a:blip r:embed="rId2"/>
          <a:stretch>
            <a:fillRect/>
          </a:stretch>
        </p:blipFill>
        <p:spPr>
          <a:xfrm>
            <a:off x="1217386" y="1816101"/>
            <a:ext cx="6400800" cy="3193718"/>
          </a:xfrm>
          <a:prstGeom prst="rect">
            <a:avLst/>
          </a:prstGeom>
        </p:spPr>
      </p:pic>
      <p:pic>
        <p:nvPicPr>
          <p:cNvPr id="5" name="Picture 4"/>
          <p:cNvPicPr>
            <a:picLocks noChangeAspect="1"/>
          </p:cNvPicPr>
          <p:nvPr/>
        </p:nvPicPr>
        <p:blipFill>
          <a:blip r:embed="rId3"/>
          <a:stretch>
            <a:fillRect/>
          </a:stretch>
        </p:blipFill>
        <p:spPr>
          <a:xfrm>
            <a:off x="1217386" y="1816101"/>
            <a:ext cx="914400" cy="914400"/>
          </a:xfrm>
          <a:prstGeom prst="rect">
            <a:avLst/>
          </a:prstGeom>
        </p:spPr>
      </p:pic>
      <p:sp>
        <p:nvSpPr>
          <p:cNvPr id="6" name="Slide Number Placeholder 5"/>
          <p:cNvSpPr>
            <a:spLocks noGrp="1"/>
          </p:cNvSpPr>
          <p:nvPr>
            <p:ph type="sldNum" sz="quarter" idx="12"/>
          </p:nvPr>
        </p:nvSpPr>
        <p:spPr/>
        <p:txBody>
          <a:bodyPr/>
          <a:lstStyle/>
          <a:p>
            <a:fld id="{7071D534-EAF5-7340-9EBE-DE4DF80614A8}" type="slidenum">
              <a:rPr lang="en-US" smtClean="0"/>
              <a:pPr/>
              <a:t>37</a:t>
            </a:fld>
            <a:endParaRPr lang="en-US"/>
          </a:p>
        </p:txBody>
      </p:sp>
      <p:sp>
        <p:nvSpPr>
          <p:cNvPr id="7" name="TextBox 6"/>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so far…</a:t>
            </a:r>
            <a:endParaRPr lang="en-US" dirty="0"/>
          </a:p>
        </p:txBody>
      </p:sp>
      <p:pic>
        <p:nvPicPr>
          <p:cNvPr id="4" name="Picture 3"/>
          <p:cNvPicPr>
            <a:picLocks noChangeAspect="1"/>
          </p:cNvPicPr>
          <p:nvPr/>
        </p:nvPicPr>
        <p:blipFill>
          <a:blip r:embed="rId2"/>
          <a:stretch>
            <a:fillRect/>
          </a:stretch>
        </p:blipFill>
        <p:spPr>
          <a:xfrm>
            <a:off x="1117600" y="1567543"/>
            <a:ext cx="7315200" cy="4572000"/>
          </a:xfrm>
          <a:prstGeom prst="rect">
            <a:avLst/>
          </a:prstGeom>
        </p:spPr>
      </p:pic>
      <p:sp>
        <p:nvSpPr>
          <p:cNvPr id="5" name="Slide Number Placeholder 4"/>
          <p:cNvSpPr>
            <a:spLocks noGrp="1"/>
          </p:cNvSpPr>
          <p:nvPr>
            <p:ph type="sldNum" sz="quarter" idx="12"/>
          </p:nvPr>
        </p:nvSpPr>
        <p:spPr/>
        <p:txBody>
          <a:bodyPr/>
          <a:lstStyle/>
          <a:p>
            <a:fld id="{7071D534-EAF5-7340-9EBE-DE4DF80614A8}" type="slidenum">
              <a:rPr lang="en-US" smtClean="0"/>
              <a:pPr/>
              <a:t>38</a:t>
            </a:fld>
            <a:endParaRPr lang="en-US"/>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3"/>
          <a:srcRect/>
          <a:stretch>
            <a:fillRect/>
          </a:stretch>
        </p:blipFill>
        <p:spPr bwMode="auto">
          <a:xfrm>
            <a:off x="304800" y="990600"/>
            <a:ext cx="4360863" cy="5510213"/>
          </a:xfrm>
          <a:prstGeom prst="rect">
            <a:avLst/>
          </a:prstGeom>
          <a:noFill/>
          <a:ln w="19050">
            <a:noFill/>
            <a:miter lim="800000"/>
            <a:headEnd/>
            <a:tailEnd/>
          </a:ln>
        </p:spPr>
      </p:pic>
      <p:sp>
        <p:nvSpPr>
          <p:cNvPr id="26627" name="Rectangle 4"/>
          <p:cNvSpPr>
            <a:spLocks noChangeArrowheads="1"/>
          </p:cNvSpPr>
          <p:nvPr/>
        </p:nvSpPr>
        <p:spPr bwMode="auto">
          <a:xfrm>
            <a:off x="4800600" y="2971800"/>
            <a:ext cx="4124325" cy="1311275"/>
          </a:xfrm>
          <a:prstGeom prst="rect">
            <a:avLst/>
          </a:prstGeom>
          <a:noFill/>
          <a:ln w="19050">
            <a:noFill/>
            <a:miter lim="800000"/>
            <a:headEnd/>
            <a:tailEnd/>
          </a:ln>
        </p:spPr>
        <p:txBody>
          <a:bodyPr anchor="ctr">
            <a:prstTxWarp prst="textNoShape">
              <a:avLst/>
            </a:prstTxWarp>
            <a:spAutoFit/>
          </a:bodyPr>
          <a:lstStyle/>
          <a:p>
            <a:r>
              <a:rPr lang="en-US" sz="2000">
                <a:solidFill>
                  <a:srgbClr val="000000"/>
                </a:solidFill>
              </a:rPr>
              <a:t>L. G. Roberts, </a:t>
            </a:r>
            <a:r>
              <a:rPr lang="en-US" sz="2000" i="1">
                <a:solidFill>
                  <a:srgbClr val="000000"/>
                </a:solidFill>
                <a:hlinkClick r:id="rId4"/>
              </a:rPr>
              <a:t>Machine Perception of Three Dimensional Solids</a:t>
            </a:r>
            <a:r>
              <a:rPr lang="en-US" sz="2000" i="1">
                <a:solidFill>
                  <a:srgbClr val="000000"/>
                </a:solidFill>
              </a:rPr>
              <a:t>,</a:t>
            </a:r>
            <a:r>
              <a:rPr lang="en-US" sz="2000">
                <a:solidFill>
                  <a:srgbClr val="000000"/>
                </a:solidFill>
              </a:rPr>
              <a:t> Ph.D. thesis, MIT Department of Electrical Engineering, 1963.</a:t>
            </a:r>
            <a:r>
              <a:rPr lang="en-US" sz="2000" b="1">
                <a:solidFill>
                  <a:srgbClr val="000000"/>
                </a:solidFill>
              </a:rPr>
              <a:t> </a:t>
            </a:r>
          </a:p>
        </p:txBody>
      </p:sp>
      <p:sp>
        <p:nvSpPr>
          <p:cNvPr id="26628" name="Rectangle 2"/>
          <p:cNvSpPr txBox="1">
            <a:spLocks noChangeArrowheads="1"/>
          </p:cNvSpPr>
          <p:nvPr/>
        </p:nvSpPr>
        <p:spPr bwMode="auto">
          <a:xfrm>
            <a:off x="0" y="76200"/>
            <a:ext cx="9144000" cy="685800"/>
          </a:xfrm>
          <a:prstGeom prst="rect">
            <a:avLst/>
          </a:prstGeom>
          <a:noFill/>
          <a:ln w="9525">
            <a:noFill/>
            <a:miter lim="800000"/>
            <a:headEnd/>
            <a:tailEnd/>
          </a:ln>
        </p:spPr>
        <p:txBody>
          <a:bodyPr anchor="ctr">
            <a:prstTxWarp prst="textNoShape">
              <a:avLst/>
            </a:prstTxWarp>
          </a:bodyPr>
          <a:lstStyle/>
          <a:p>
            <a:pPr algn="ctr"/>
            <a:r>
              <a:rPr lang="en-US" sz="4400">
                <a:solidFill>
                  <a:srgbClr val="000000"/>
                </a:solidFill>
              </a:rPr>
              <a:t>Visual data in 1963</a:t>
            </a:r>
          </a:p>
        </p:txBody>
      </p:sp>
      <p:sp>
        <p:nvSpPr>
          <p:cNvPr id="5" name="Slide Number Placeholder 4"/>
          <p:cNvSpPr>
            <a:spLocks noGrp="1"/>
          </p:cNvSpPr>
          <p:nvPr>
            <p:ph type="sldNum" sz="quarter" idx="12"/>
          </p:nvPr>
        </p:nvSpPr>
        <p:spPr/>
        <p:txBody>
          <a:bodyPr/>
          <a:lstStyle/>
          <a:p>
            <a:fld id="{7071D534-EAF5-7340-9EBE-DE4DF80614A8}" type="slidenum">
              <a:rPr lang="en-US" smtClean="0"/>
              <a:pPr/>
              <a:t>39</a:t>
            </a:fld>
            <a:endParaRPr lang="en-US"/>
          </a:p>
        </p:txBody>
      </p:sp>
      <p:sp>
        <p:nvSpPr>
          <p:cNvPr id="6" name="TextBox 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l="5396" r="5715"/>
          <a:stretch>
            <a:fillRect/>
          </a:stretch>
        </p:blipFill>
        <p:spPr>
          <a:xfrm>
            <a:off x="0" y="0"/>
            <a:ext cx="9144000" cy="6858000"/>
          </a:xfrm>
          <a:prstGeom prst="rect">
            <a:avLst/>
          </a:prstGeom>
        </p:spPr>
      </p:pic>
      <p:sp>
        <p:nvSpPr>
          <p:cNvPr id="2" name="Title 1"/>
          <p:cNvSpPr>
            <a:spLocks noGrp="1"/>
          </p:cNvSpPr>
          <p:nvPr>
            <p:ph type="ctrTitle"/>
          </p:nvPr>
        </p:nvSpPr>
        <p:spPr/>
        <p:txBody>
          <a:bodyPr/>
          <a:lstStyle/>
          <a:p>
            <a:r>
              <a:rPr lang="en-US" b="1" dirty="0" smtClean="0">
                <a:solidFill>
                  <a:srgbClr val="FF0000"/>
                </a:solidFill>
                <a:effectLst>
                  <a:outerShdw blurRad="50800" dist="38100" dir="2700000" algn="tl" rotWithShape="0">
                    <a:schemeClr val="tx1">
                      <a:alpha val="43000"/>
                    </a:schemeClr>
                  </a:outerShdw>
                </a:effectLst>
              </a:rPr>
              <a:t>Computer Vision:</a:t>
            </a:r>
            <a:br>
              <a:rPr lang="en-US" b="1" dirty="0" smtClean="0">
                <a:solidFill>
                  <a:srgbClr val="FF0000"/>
                </a:solidFill>
                <a:effectLst>
                  <a:outerShdw blurRad="50800" dist="38100" dir="2700000" algn="tl" rotWithShape="0">
                    <a:schemeClr val="tx1">
                      <a:alpha val="43000"/>
                    </a:schemeClr>
                  </a:outerShdw>
                </a:effectLst>
              </a:rPr>
            </a:br>
            <a:r>
              <a:rPr lang="en-US" b="1" dirty="0" smtClean="0">
                <a:solidFill>
                  <a:srgbClr val="FF0000"/>
                </a:solidFill>
                <a:effectLst>
                  <a:outerShdw blurRad="50800" dist="38100" dir="2700000" algn="tl" rotWithShape="0">
                    <a:schemeClr val="tx1">
                      <a:alpha val="43000"/>
                    </a:schemeClr>
                  </a:outerShdw>
                </a:effectLst>
              </a:rPr>
              <a:t>Making Computers See</a:t>
            </a:r>
            <a:endParaRPr lang="en-US" b="1" dirty="0">
              <a:solidFill>
                <a:srgbClr val="FF0000"/>
              </a:solidFill>
              <a:effectLst>
                <a:outerShdw blurRad="50800" dist="38100" dir="2700000" algn="tl" rotWithShape="0">
                  <a:schemeClr val="tx1">
                    <a:alpha val="43000"/>
                  </a:schemeClr>
                </a:outerShdw>
              </a:effectLst>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4</a:t>
            </a:fld>
            <a:endParaRPr lang="en-US"/>
          </a:p>
        </p:txBody>
      </p:sp>
      <p:sp>
        <p:nvSpPr>
          <p:cNvPr id="6" name="TextBox 5"/>
          <p:cNvSpPr txBox="1"/>
          <p:nvPr/>
        </p:nvSpPr>
        <p:spPr>
          <a:xfrm>
            <a:off x="0" y="6488668"/>
            <a:ext cx="6747610" cy="369332"/>
          </a:xfrm>
          <a:prstGeom prst="rect">
            <a:avLst/>
          </a:prstGeom>
          <a:noFill/>
        </p:spPr>
        <p:txBody>
          <a:bodyPr wrap="none" rtlCol="0">
            <a:spAutoFit/>
          </a:bodyPr>
          <a:lstStyle/>
          <a:p>
            <a:r>
              <a:rPr lang="en-US" dirty="0" smtClean="0">
                <a:solidFill>
                  <a:schemeClr val="bg1"/>
                </a:solidFill>
              </a:rPr>
              <a:t>Image from: http://kirkh.deviantart.com/art/BioMech-Eye-168367549</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90500" y="998538"/>
            <a:ext cx="2905125" cy="2441575"/>
            <a:chOff x="144" y="432"/>
            <a:chExt cx="1830" cy="1538"/>
          </a:xfrm>
        </p:grpSpPr>
        <p:grpSp>
          <p:nvGrpSpPr>
            <p:cNvPr id="3" name="Group 5"/>
            <p:cNvGrpSpPr>
              <a:grpSpLocks/>
            </p:cNvGrpSpPr>
            <p:nvPr/>
          </p:nvGrpSpPr>
          <p:grpSpPr bwMode="auto">
            <a:xfrm>
              <a:off x="144" y="432"/>
              <a:ext cx="1830" cy="1344"/>
              <a:chOff x="144" y="432"/>
              <a:chExt cx="1830" cy="1344"/>
            </a:xfrm>
          </p:grpSpPr>
          <p:pic>
            <p:nvPicPr>
              <p:cNvPr id="27691" name="Picture 6" descr="album3"/>
              <p:cNvPicPr>
                <a:picLocks noChangeAspect="1" noChangeArrowheads="1"/>
              </p:cNvPicPr>
              <p:nvPr/>
            </p:nvPicPr>
            <p:blipFill>
              <a:blip r:embed="rId3"/>
              <a:srcRect/>
              <a:stretch>
                <a:fillRect/>
              </a:stretch>
            </p:blipFill>
            <p:spPr bwMode="auto">
              <a:xfrm>
                <a:off x="168" y="432"/>
                <a:ext cx="860" cy="661"/>
              </a:xfrm>
              <a:prstGeom prst="rect">
                <a:avLst/>
              </a:prstGeom>
              <a:noFill/>
              <a:ln w="9525">
                <a:noFill/>
                <a:miter lim="800000"/>
                <a:headEnd/>
                <a:tailEnd/>
              </a:ln>
            </p:spPr>
          </p:pic>
          <p:pic>
            <p:nvPicPr>
              <p:cNvPr id="27692" name="Picture 7" descr="album5"/>
              <p:cNvPicPr>
                <a:picLocks noChangeAspect="1" noChangeArrowheads="1"/>
              </p:cNvPicPr>
              <p:nvPr/>
            </p:nvPicPr>
            <p:blipFill>
              <a:blip r:embed="rId4"/>
              <a:srcRect/>
              <a:stretch>
                <a:fillRect/>
              </a:stretch>
            </p:blipFill>
            <p:spPr bwMode="auto">
              <a:xfrm>
                <a:off x="1056" y="1053"/>
                <a:ext cx="918" cy="723"/>
              </a:xfrm>
              <a:prstGeom prst="rect">
                <a:avLst/>
              </a:prstGeom>
              <a:noFill/>
              <a:ln w="9525">
                <a:noFill/>
                <a:miter lim="800000"/>
                <a:headEnd/>
                <a:tailEnd/>
              </a:ln>
            </p:spPr>
          </p:pic>
          <p:pic>
            <p:nvPicPr>
              <p:cNvPr id="27693" name="Picture 8" descr="album7"/>
              <p:cNvPicPr>
                <a:picLocks noChangeAspect="1" noChangeArrowheads="1"/>
              </p:cNvPicPr>
              <p:nvPr/>
            </p:nvPicPr>
            <p:blipFill>
              <a:blip r:embed="rId5"/>
              <a:srcRect/>
              <a:stretch>
                <a:fillRect/>
              </a:stretch>
            </p:blipFill>
            <p:spPr bwMode="auto">
              <a:xfrm>
                <a:off x="144" y="1056"/>
                <a:ext cx="925" cy="654"/>
              </a:xfrm>
              <a:prstGeom prst="rect">
                <a:avLst/>
              </a:prstGeom>
              <a:noFill/>
              <a:ln w="9525">
                <a:noFill/>
                <a:miter lim="800000"/>
                <a:headEnd/>
                <a:tailEnd/>
              </a:ln>
            </p:spPr>
          </p:pic>
          <p:pic>
            <p:nvPicPr>
              <p:cNvPr id="27694" name="Picture 9" descr="album11"/>
              <p:cNvPicPr>
                <a:picLocks noChangeAspect="1" noChangeArrowheads="1"/>
              </p:cNvPicPr>
              <p:nvPr/>
            </p:nvPicPr>
            <p:blipFill>
              <a:blip r:embed="rId6"/>
              <a:srcRect/>
              <a:stretch>
                <a:fillRect/>
              </a:stretch>
            </p:blipFill>
            <p:spPr bwMode="auto">
              <a:xfrm>
                <a:off x="1008" y="432"/>
                <a:ext cx="960" cy="624"/>
              </a:xfrm>
              <a:prstGeom prst="rect">
                <a:avLst/>
              </a:prstGeom>
              <a:noFill/>
              <a:ln w="9525">
                <a:noFill/>
                <a:miter lim="800000"/>
                <a:headEnd/>
                <a:tailEnd/>
              </a:ln>
            </p:spPr>
          </p:pic>
        </p:grpSp>
        <p:sp>
          <p:nvSpPr>
            <p:cNvPr id="27690" name="Text Box 10"/>
            <p:cNvSpPr txBox="1">
              <a:spLocks noChangeArrowheads="1"/>
            </p:cNvSpPr>
            <p:nvPr/>
          </p:nvSpPr>
          <p:spPr bwMode="auto">
            <a:xfrm>
              <a:off x="530" y="1797"/>
              <a:ext cx="1094" cy="173"/>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Personal photo albums</a:t>
              </a:r>
            </a:p>
          </p:txBody>
        </p:sp>
      </p:grpSp>
      <p:grpSp>
        <p:nvGrpSpPr>
          <p:cNvPr id="4" name="Group 11"/>
          <p:cNvGrpSpPr>
            <a:grpSpLocks/>
          </p:cNvGrpSpPr>
          <p:nvPr/>
        </p:nvGrpSpPr>
        <p:grpSpPr bwMode="auto">
          <a:xfrm>
            <a:off x="190500" y="4090988"/>
            <a:ext cx="2971800" cy="2413000"/>
            <a:chOff x="144" y="2109"/>
            <a:chExt cx="1872" cy="1520"/>
          </a:xfrm>
        </p:grpSpPr>
        <p:pic>
          <p:nvPicPr>
            <p:cNvPr id="27684" name="Picture 12" descr="infrared3"/>
            <p:cNvPicPr>
              <a:picLocks noChangeAspect="1" noChangeArrowheads="1"/>
            </p:cNvPicPr>
            <p:nvPr/>
          </p:nvPicPr>
          <p:blipFill>
            <a:blip r:embed="rId7"/>
            <a:srcRect/>
            <a:stretch>
              <a:fillRect/>
            </a:stretch>
          </p:blipFill>
          <p:spPr bwMode="auto">
            <a:xfrm>
              <a:off x="1152" y="2784"/>
              <a:ext cx="847" cy="659"/>
            </a:xfrm>
            <a:prstGeom prst="rect">
              <a:avLst/>
            </a:prstGeom>
            <a:noFill/>
            <a:ln w="9525">
              <a:noFill/>
              <a:miter lim="800000"/>
              <a:headEnd/>
              <a:tailEnd/>
            </a:ln>
          </p:spPr>
        </p:pic>
        <p:pic>
          <p:nvPicPr>
            <p:cNvPr id="27685" name="Picture 13" descr="surveillance3"/>
            <p:cNvPicPr>
              <a:picLocks noChangeAspect="1" noChangeArrowheads="1"/>
            </p:cNvPicPr>
            <p:nvPr/>
          </p:nvPicPr>
          <p:blipFill>
            <a:blip r:embed="rId8"/>
            <a:srcRect/>
            <a:stretch>
              <a:fillRect/>
            </a:stretch>
          </p:blipFill>
          <p:spPr bwMode="auto">
            <a:xfrm>
              <a:off x="144" y="2109"/>
              <a:ext cx="880" cy="718"/>
            </a:xfrm>
            <a:prstGeom prst="rect">
              <a:avLst/>
            </a:prstGeom>
            <a:noFill/>
            <a:ln w="9525">
              <a:noFill/>
              <a:miter lim="800000"/>
              <a:headEnd/>
              <a:tailEnd/>
            </a:ln>
          </p:spPr>
        </p:pic>
        <p:pic>
          <p:nvPicPr>
            <p:cNvPr id="27686" name="Picture 14" descr="surveillance4"/>
            <p:cNvPicPr>
              <a:picLocks noChangeAspect="1" noChangeArrowheads="1"/>
            </p:cNvPicPr>
            <p:nvPr/>
          </p:nvPicPr>
          <p:blipFill>
            <a:blip r:embed="rId9"/>
            <a:srcRect/>
            <a:stretch>
              <a:fillRect/>
            </a:stretch>
          </p:blipFill>
          <p:spPr bwMode="auto">
            <a:xfrm>
              <a:off x="960" y="2111"/>
              <a:ext cx="1056" cy="713"/>
            </a:xfrm>
            <a:prstGeom prst="rect">
              <a:avLst/>
            </a:prstGeom>
            <a:noFill/>
            <a:ln w="9525">
              <a:noFill/>
              <a:miter lim="800000"/>
              <a:headEnd/>
              <a:tailEnd/>
            </a:ln>
          </p:spPr>
        </p:pic>
        <p:sp>
          <p:nvSpPr>
            <p:cNvPr id="27687" name="Text Box 15"/>
            <p:cNvSpPr txBox="1">
              <a:spLocks noChangeArrowheads="1"/>
            </p:cNvSpPr>
            <p:nvPr/>
          </p:nvSpPr>
          <p:spPr bwMode="auto">
            <a:xfrm>
              <a:off x="457" y="3456"/>
              <a:ext cx="1179" cy="173"/>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Surveillance and security</a:t>
              </a:r>
            </a:p>
          </p:txBody>
        </p:sp>
        <p:pic>
          <p:nvPicPr>
            <p:cNvPr id="27688" name="Picture 16" descr="surveillance5"/>
            <p:cNvPicPr>
              <a:picLocks noChangeAspect="1" noChangeArrowheads="1"/>
            </p:cNvPicPr>
            <p:nvPr/>
          </p:nvPicPr>
          <p:blipFill>
            <a:blip r:embed="rId10"/>
            <a:srcRect/>
            <a:stretch>
              <a:fillRect/>
            </a:stretch>
          </p:blipFill>
          <p:spPr bwMode="auto">
            <a:xfrm>
              <a:off x="240" y="2784"/>
              <a:ext cx="904" cy="672"/>
            </a:xfrm>
            <a:prstGeom prst="rect">
              <a:avLst/>
            </a:prstGeom>
            <a:noFill/>
            <a:ln w="9525">
              <a:noFill/>
              <a:miter lim="800000"/>
              <a:headEnd/>
              <a:tailEnd/>
            </a:ln>
          </p:spPr>
        </p:pic>
      </p:grpSp>
      <p:grpSp>
        <p:nvGrpSpPr>
          <p:cNvPr id="5" name="Group 17"/>
          <p:cNvGrpSpPr>
            <a:grpSpLocks/>
          </p:cNvGrpSpPr>
          <p:nvPr/>
        </p:nvGrpSpPr>
        <p:grpSpPr bwMode="auto">
          <a:xfrm>
            <a:off x="3314700" y="990600"/>
            <a:ext cx="5676900" cy="2438400"/>
            <a:chOff x="2112" y="461"/>
            <a:chExt cx="3576" cy="1536"/>
          </a:xfrm>
        </p:grpSpPr>
        <p:sp>
          <p:nvSpPr>
            <p:cNvPr id="27674" name="Text Box 18"/>
            <p:cNvSpPr txBox="1">
              <a:spLocks noChangeArrowheads="1"/>
            </p:cNvSpPr>
            <p:nvPr/>
          </p:nvSpPr>
          <p:spPr bwMode="auto">
            <a:xfrm>
              <a:off x="3264" y="1824"/>
              <a:ext cx="1344" cy="173"/>
            </a:xfrm>
            <a:prstGeom prst="rect">
              <a:avLst/>
            </a:prstGeom>
            <a:noFill/>
            <a:ln w="19050">
              <a:noFill/>
              <a:miter lim="800000"/>
              <a:headEnd/>
              <a:tailEnd/>
            </a:ln>
          </p:spPr>
          <p:txBody>
            <a:bodyPr>
              <a:prstTxWarp prst="textNoShape">
                <a:avLst/>
              </a:prstTxWarp>
              <a:spAutoFit/>
            </a:bodyPr>
            <a:lstStyle/>
            <a:p>
              <a:pPr algn="ctr">
                <a:spcBef>
                  <a:spcPct val="50000"/>
                </a:spcBef>
              </a:pPr>
              <a:r>
                <a:rPr lang="en-US" sz="1200">
                  <a:solidFill>
                    <a:srgbClr val="000000"/>
                  </a:solidFill>
                </a:rPr>
                <a:t>Movies, news, sports</a:t>
              </a:r>
            </a:p>
          </p:txBody>
        </p:sp>
        <p:grpSp>
          <p:nvGrpSpPr>
            <p:cNvPr id="6" name="Group 19"/>
            <p:cNvGrpSpPr>
              <a:grpSpLocks/>
            </p:cNvGrpSpPr>
            <p:nvPr/>
          </p:nvGrpSpPr>
          <p:grpSpPr bwMode="auto">
            <a:xfrm>
              <a:off x="2112" y="461"/>
              <a:ext cx="3576" cy="1409"/>
              <a:chOff x="2112" y="461"/>
              <a:chExt cx="3576" cy="1409"/>
            </a:xfrm>
          </p:grpSpPr>
          <p:pic>
            <p:nvPicPr>
              <p:cNvPr id="27676" name="Picture 20" descr="news1"/>
              <p:cNvPicPr>
                <a:picLocks noChangeAspect="1" noChangeArrowheads="1"/>
              </p:cNvPicPr>
              <p:nvPr/>
            </p:nvPicPr>
            <p:blipFill>
              <a:blip r:embed="rId11"/>
              <a:srcRect/>
              <a:stretch>
                <a:fillRect/>
              </a:stretch>
            </p:blipFill>
            <p:spPr bwMode="auto">
              <a:xfrm>
                <a:off x="3984" y="1212"/>
                <a:ext cx="816" cy="612"/>
              </a:xfrm>
              <a:prstGeom prst="rect">
                <a:avLst/>
              </a:prstGeom>
              <a:noFill/>
              <a:ln w="9525">
                <a:noFill/>
                <a:miter lim="800000"/>
                <a:headEnd/>
                <a:tailEnd/>
              </a:ln>
            </p:spPr>
          </p:pic>
          <p:pic>
            <p:nvPicPr>
              <p:cNvPr id="27677" name="Picture 21" descr="news2"/>
              <p:cNvPicPr>
                <a:picLocks noChangeAspect="1" noChangeArrowheads="1"/>
              </p:cNvPicPr>
              <p:nvPr/>
            </p:nvPicPr>
            <p:blipFill>
              <a:blip r:embed="rId12"/>
              <a:srcRect/>
              <a:stretch>
                <a:fillRect/>
              </a:stretch>
            </p:blipFill>
            <p:spPr bwMode="auto">
              <a:xfrm>
                <a:off x="3888" y="576"/>
                <a:ext cx="864" cy="648"/>
              </a:xfrm>
              <a:prstGeom prst="rect">
                <a:avLst/>
              </a:prstGeom>
              <a:noFill/>
              <a:ln w="9525">
                <a:noFill/>
                <a:miter lim="800000"/>
                <a:headEnd/>
                <a:tailEnd/>
              </a:ln>
            </p:spPr>
          </p:pic>
          <p:pic>
            <p:nvPicPr>
              <p:cNvPr id="27678" name="Picture 22" descr="movie7"/>
              <p:cNvPicPr>
                <a:picLocks noChangeAspect="1" noChangeArrowheads="1"/>
              </p:cNvPicPr>
              <p:nvPr/>
            </p:nvPicPr>
            <p:blipFill>
              <a:blip r:embed="rId13"/>
              <a:srcRect/>
              <a:stretch>
                <a:fillRect/>
              </a:stretch>
            </p:blipFill>
            <p:spPr bwMode="auto">
              <a:xfrm>
                <a:off x="2976" y="1152"/>
                <a:ext cx="1008" cy="639"/>
              </a:xfrm>
              <a:prstGeom prst="rect">
                <a:avLst/>
              </a:prstGeom>
              <a:noFill/>
              <a:ln w="9525">
                <a:noFill/>
                <a:miter lim="800000"/>
                <a:headEnd/>
                <a:tailEnd/>
              </a:ln>
            </p:spPr>
          </p:pic>
          <p:pic>
            <p:nvPicPr>
              <p:cNvPr id="27679" name="Picture 23" descr="sports3"/>
              <p:cNvPicPr>
                <a:picLocks noChangeAspect="1" noChangeArrowheads="1"/>
              </p:cNvPicPr>
              <p:nvPr/>
            </p:nvPicPr>
            <p:blipFill>
              <a:blip r:embed="rId14"/>
              <a:srcRect/>
              <a:stretch>
                <a:fillRect/>
              </a:stretch>
            </p:blipFill>
            <p:spPr bwMode="auto">
              <a:xfrm>
                <a:off x="4752" y="461"/>
                <a:ext cx="787" cy="787"/>
              </a:xfrm>
              <a:prstGeom prst="rect">
                <a:avLst/>
              </a:prstGeom>
              <a:noFill/>
              <a:ln w="9525">
                <a:noFill/>
                <a:miter lim="800000"/>
                <a:headEnd/>
                <a:tailEnd/>
              </a:ln>
            </p:spPr>
          </p:pic>
          <p:pic>
            <p:nvPicPr>
              <p:cNvPr id="27680" name="Picture 24" descr="sports2"/>
              <p:cNvPicPr>
                <a:picLocks noChangeAspect="1" noChangeArrowheads="1"/>
              </p:cNvPicPr>
              <p:nvPr/>
            </p:nvPicPr>
            <p:blipFill>
              <a:blip r:embed="rId15"/>
              <a:srcRect/>
              <a:stretch>
                <a:fillRect/>
              </a:stretch>
            </p:blipFill>
            <p:spPr bwMode="auto">
              <a:xfrm>
                <a:off x="4752" y="1248"/>
                <a:ext cx="936" cy="622"/>
              </a:xfrm>
              <a:prstGeom prst="rect">
                <a:avLst/>
              </a:prstGeom>
              <a:noFill/>
              <a:ln w="9525">
                <a:noFill/>
                <a:miter lim="800000"/>
                <a:headEnd/>
                <a:tailEnd/>
              </a:ln>
            </p:spPr>
          </p:pic>
          <p:pic>
            <p:nvPicPr>
              <p:cNvPr id="27681" name="Picture 25" descr="movie8"/>
              <p:cNvPicPr>
                <a:picLocks noChangeAspect="1" noChangeArrowheads="1"/>
              </p:cNvPicPr>
              <p:nvPr/>
            </p:nvPicPr>
            <p:blipFill>
              <a:blip r:embed="rId16"/>
              <a:srcRect/>
              <a:stretch>
                <a:fillRect/>
              </a:stretch>
            </p:blipFill>
            <p:spPr bwMode="auto">
              <a:xfrm>
                <a:off x="2112" y="1152"/>
                <a:ext cx="960" cy="618"/>
              </a:xfrm>
              <a:prstGeom prst="rect">
                <a:avLst/>
              </a:prstGeom>
              <a:noFill/>
              <a:ln w="9525">
                <a:noFill/>
                <a:miter lim="800000"/>
                <a:headEnd/>
                <a:tailEnd/>
              </a:ln>
            </p:spPr>
          </p:pic>
          <p:pic>
            <p:nvPicPr>
              <p:cNvPr id="27682" name="Picture 26" descr="movie9"/>
              <p:cNvPicPr>
                <a:picLocks noChangeAspect="1" noChangeArrowheads="1"/>
              </p:cNvPicPr>
              <p:nvPr/>
            </p:nvPicPr>
            <p:blipFill>
              <a:blip r:embed="rId17"/>
              <a:srcRect/>
              <a:stretch>
                <a:fillRect/>
              </a:stretch>
            </p:blipFill>
            <p:spPr bwMode="auto">
              <a:xfrm>
                <a:off x="3024" y="537"/>
                <a:ext cx="912" cy="615"/>
              </a:xfrm>
              <a:prstGeom prst="rect">
                <a:avLst/>
              </a:prstGeom>
              <a:noFill/>
              <a:ln w="9525">
                <a:noFill/>
                <a:miter lim="800000"/>
                <a:headEnd/>
                <a:tailEnd/>
              </a:ln>
            </p:spPr>
          </p:pic>
          <p:pic>
            <p:nvPicPr>
              <p:cNvPr id="27683" name="Picture 27" descr="movie5"/>
              <p:cNvPicPr>
                <a:picLocks noChangeAspect="1" noChangeArrowheads="1"/>
              </p:cNvPicPr>
              <p:nvPr/>
            </p:nvPicPr>
            <p:blipFill>
              <a:blip r:embed="rId18"/>
              <a:srcRect/>
              <a:stretch>
                <a:fillRect/>
              </a:stretch>
            </p:blipFill>
            <p:spPr bwMode="auto">
              <a:xfrm>
                <a:off x="2145" y="528"/>
                <a:ext cx="975" cy="641"/>
              </a:xfrm>
              <a:prstGeom prst="rect">
                <a:avLst/>
              </a:prstGeom>
              <a:noFill/>
              <a:ln w="9525">
                <a:noFill/>
                <a:miter lim="800000"/>
                <a:headEnd/>
                <a:tailEnd/>
              </a:ln>
            </p:spPr>
          </p:pic>
        </p:grpSp>
      </p:grpSp>
      <p:pic>
        <p:nvPicPr>
          <p:cNvPr id="27653" name="Picture 30" descr="youtube_logo"/>
          <p:cNvPicPr>
            <a:picLocks noChangeAspect="1" noChangeArrowheads="1"/>
          </p:cNvPicPr>
          <p:nvPr/>
        </p:nvPicPr>
        <p:blipFill>
          <a:blip r:embed="rId19"/>
          <a:srcRect/>
          <a:stretch>
            <a:fillRect/>
          </a:stretch>
        </p:blipFill>
        <p:spPr bwMode="auto">
          <a:xfrm>
            <a:off x="7962900" y="3454400"/>
            <a:ext cx="914400" cy="509588"/>
          </a:xfrm>
          <a:prstGeom prst="rect">
            <a:avLst/>
          </a:prstGeom>
          <a:noFill/>
          <a:ln w="9525">
            <a:noFill/>
            <a:miter lim="800000"/>
            <a:headEnd/>
            <a:tailEnd/>
          </a:ln>
        </p:spPr>
      </p:pic>
      <p:pic>
        <p:nvPicPr>
          <p:cNvPr id="27654" name="Picture 36" descr="flickr_logo"/>
          <p:cNvPicPr>
            <a:picLocks noChangeAspect="1" noChangeArrowheads="1"/>
          </p:cNvPicPr>
          <p:nvPr/>
        </p:nvPicPr>
        <p:blipFill>
          <a:blip r:embed="rId20"/>
          <a:srcRect/>
          <a:stretch>
            <a:fillRect/>
          </a:stretch>
        </p:blipFill>
        <p:spPr bwMode="auto">
          <a:xfrm>
            <a:off x="3390900" y="3454400"/>
            <a:ext cx="1371600" cy="496888"/>
          </a:xfrm>
          <a:prstGeom prst="rect">
            <a:avLst/>
          </a:prstGeom>
          <a:noFill/>
          <a:ln w="9525">
            <a:noFill/>
            <a:miter lim="800000"/>
            <a:headEnd/>
            <a:tailEnd/>
          </a:ln>
        </p:spPr>
      </p:pic>
      <p:pic>
        <p:nvPicPr>
          <p:cNvPr id="27655" name="Picture 37" descr="google_logo"/>
          <p:cNvPicPr>
            <a:picLocks noChangeAspect="1" noChangeArrowheads="1"/>
          </p:cNvPicPr>
          <p:nvPr/>
        </p:nvPicPr>
        <p:blipFill>
          <a:blip r:embed="rId21"/>
          <a:srcRect/>
          <a:stretch>
            <a:fillRect/>
          </a:stretch>
        </p:blipFill>
        <p:spPr bwMode="auto">
          <a:xfrm>
            <a:off x="266700" y="3454400"/>
            <a:ext cx="1371600" cy="533400"/>
          </a:xfrm>
          <a:prstGeom prst="rect">
            <a:avLst/>
          </a:prstGeom>
          <a:noFill/>
          <a:ln w="9525">
            <a:noFill/>
            <a:miter lim="800000"/>
            <a:headEnd/>
            <a:tailEnd/>
          </a:ln>
        </p:spPr>
      </p:pic>
      <p:grpSp>
        <p:nvGrpSpPr>
          <p:cNvPr id="7" name="Group 40"/>
          <p:cNvGrpSpPr>
            <a:grpSpLocks/>
          </p:cNvGrpSpPr>
          <p:nvPr/>
        </p:nvGrpSpPr>
        <p:grpSpPr bwMode="auto">
          <a:xfrm>
            <a:off x="3390900" y="4095750"/>
            <a:ext cx="5461000" cy="2362200"/>
            <a:chOff x="2160" y="2112"/>
            <a:chExt cx="3440" cy="1488"/>
          </a:xfrm>
        </p:grpSpPr>
        <p:sp>
          <p:nvSpPr>
            <p:cNvPr id="27662" name="Text Box 41"/>
            <p:cNvSpPr txBox="1">
              <a:spLocks noChangeArrowheads="1"/>
            </p:cNvSpPr>
            <p:nvPr/>
          </p:nvSpPr>
          <p:spPr bwMode="auto">
            <a:xfrm>
              <a:off x="3264" y="3427"/>
              <a:ext cx="1360" cy="173"/>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Medical and scientific images</a:t>
              </a:r>
            </a:p>
          </p:txBody>
        </p:sp>
        <p:grpSp>
          <p:nvGrpSpPr>
            <p:cNvPr id="8" name="Group 42"/>
            <p:cNvGrpSpPr>
              <a:grpSpLocks/>
            </p:cNvGrpSpPr>
            <p:nvPr/>
          </p:nvGrpSpPr>
          <p:grpSpPr bwMode="auto">
            <a:xfrm>
              <a:off x="2160" y="2112"/>
              <a:ext cx="3440" cy="1340"/>
              <a:chOff x="2160" y="2112"/>
              <a:chExt cx="3440" cy="1340"/>
            </a:xfrm>
          </p:grpSpPr>
          <p:pic>
            <p:nvPicPr>
              <p:cNvPr id="27664" name="Picture 43" descr="Hawaii_IR_loop"/>
              <p:cNvPicPr>
                <a:picLocks noChangeAspect="1" noChangeArrowheads="1"/>
              </p:cNvPicPr>
              <p:nvPr/>
            </p:nvPicPr>
            <p:blipFill>
              <a:blip r:embed="rId22"/>
              <a:srcRect/>
              <a:stretch>
                <a:fillRect/>
              </a:stretch>
            </p:blipFill>
            <p:spPr bwMode="auto">
              <a:xfrm>
                <a:off x="4032" y="2112"/>
                <a:ext cx="816" cy="864"/>
              </a:xfrm>
              <a:prstGeom prst="rect">
                <a:avLst/>
              </a:prstGeom>
              <a:noFill/>
              <a:ln w="9525">
                <a:noFill/>
                <a:miter lim="800000"/>
                <a:headEnd/>
                <a:tailEnd/>
              </a:ln>
            </p:spPr>
          </p:pic>
          <p:pic>
            <p:nvPicPr>
              <p:cNvPr id="27665" name="Picture 44" descr="aerial"/>
              <p:cNvPicPr>
                <a:picLocks noChangeAspect="1" noChangeArrowheads="1"/>
              </p:cNvPicPr>
              <p:nvPr/>
            </p:nvPicPr>
            <p:blipFill>
              <a:blip r:embed="rId23"/>
              <a:srcRect/>
              <a:stretch>
                <a:fillRect/>
              </a:stretch>
            </p:blipFill>
            <p:spPr bwMode="auto">
              <a:xfrm>
                <a:off x="4032" y="2688"/>
                <a:ext cx="720" cy="764"/>
              </a:xfrm>
              <a:prstGeom prst="rect">
                <a:avLst/>
              </a:prstGeom>
              <a:noFill/>
              <a:ln w="9525">
                <a:noFill/>
                <a:miter lim="800000"/>
                <a:headEnd/>
                <a:tailEnd/>
              </a:ln>
            </p:spPr>
          </p:pic>
          <p:pic>
            <p:nvPicPr>
              <p:cNvPr id="27666" name="Picture 45" descr="vessels"/>
              <p:cNvPicPr>
                <a:picLocks noChangeAspect="1" noChangeArrowheads="1"/>
              </p:cNvPicPr>
              <p:nvPr/>
            </p:nvPicPr>
            <p:blipFill>
              <a:blip r:embed="rId24"/>
              <a:srcRect/>
              <a:stretch>
                <a:fillRect/>
              </a:stretch>
            </p:blipFill>
            <p:spPr bwMode="auto">
              <a:xfrm>
                <a:off x="2160" y="2160"/>
                <a:ext cx="528" cy="672"/>
              </a:xfrm>
              <a:prstGeom prst="rect">
                <a:avLst/>
              </a:prstGeom>
              <a:noFill/>
              <a:ln w="9525">
                <a:noFill/>
                <a:miter lim="800000"/>
                <a:headEnd/>
                <a:tailEnd/>
              </a:ln>
            </p:spPr>
          </p:pic>
          <p:pic>
            <p:nvPicPr>
              <p:cNvPr id="27667" name="Picture 46" descr="spine"/>
              <p:cNvPicPr>
                <a:picLocks noChangeAspect="1" noChangeArrowheads="1"/>
              </p:cNvPicPr>
              <p:nvPr/>
            </p:nvPicPr>
            <p:blipFill>
              <a:blip r:embed="rId25"/>
              <a:srcRect/>
              <a:stretch>
                <a:fillRect/>
              </a:stretch>
            </p:blipFill>
            <p:spPr bwMode="auto">
              <a:xfrm>
                <a:off x="2688" y="2112"/>
                <a:ext cx="520" cy="768"/>
              </a:xfrm>
              <a:prstGeom prst="rect">
                <a:avLst/>
              </a:prstGeom>
              <a:noFill/>
              <a:ln w="9525">
                <a:noFill/>
                <a:miter lim="800000"/>
                <a:headEnd/>
                <a:tailEnd/>
              </a:ln>
            </p:spPr>
          </p:pic>
          <p:pic>
            <p:nvPicPr>
              <p:cNvPr id="27668" name="Picture 47" descr="hubble4"/>
              <p:cNvPicPr>
                <a:picLocks noChangeAspect="1" noChangeArrowheads="1"/>
              </p:cNvPicPr>
              <p:nvPr/>
            </p:nvPicPr>
            <p:blipFill>
              <a:blip r:embed="rId26"/>
              <a:srcRect/>
              <a:stretch>
                <a:fillRect/>
              </a:stretch>
            </p:blipFill>
            <p:spPr bwMode="auto">
              <a:xfrm>
                <a:off x="4806" y="2208"/>
                <a:ext cx="736" cy="589"/>
              </a:xfrm>
              <a:prstGeom prst="rect">
                <a:avLst/>
              </a:prstGeom>
              <a:noFill/>
              <a:ln w="9525">
                <a:noFill/>
                <a:miter lim="800000"/>
                <a:headEnd/>
                <a:tailEnd/>
              </a:ln>
            </p:spPr>
          </p:pic>
          <p:pic>
            <p:nvPicPr>
              <p:cNvPr id="27669" name="Picture 48" descr="hubble"/>
              <p:cNvPicPr>
                <a:picLocks noChangeAspect="1" noChangeArrowheads="1"/>
              </p:cNvPicPr>
              <p:nvPr/>
            </p:nvPicPr>
            <p:blipFill>
              <a:blip r:embed="rId27"/>
              <a:srcRect/>
              <a:stretch>
                <a:fillRect/>
              </a:stretch>
            </p:blipFill>
            <p:spPr bwMode="auto">
              <a:xfrm>
                <a:off x="4704" y="2736"/>
                <a:ext cx="896" cy="624"/>
              </a:xfrm>
              <a:prstGeom prst="rect">
                <a:avLst/>
              </a:prstGeom>
              <a:noFill/>
              <a:ln w="9525">
                <a:noFill/>
                <a:miter lim="800000"/>
                <a:headEnd/>
                <a:tailEnd/>
              </a:ln>
            </p:spPr>
          </p:pic>
          <p:pic>
            <p:nvPicPr>
              <p:cNvPr id="27670" name="Picture 49" descr="brain"/>
              <p:cNvPicPr>
                <a:picLocks noChangeAspect="1" noChangeArrowheads="1"/>
              </p:cNvPicPr>
              <p:nvPr/>
            </p:nvPicPr>
            <p:blipFill>
              <a:blip r:embed="rId28"/>
              <a:srcRect/>
              <a:stretch>
                <a:fillRect/>
              </a:stretch>
            </p:blipFill>
            <p:spPr bwMode="auto">
              <a:xfrm>
                <a:off x="2167" y="2832"/>
                <a:ext cx="521" cy="606"/>
              </a:xfrm>
              <a:prstGeom prst="rect">
                <a:avLst/>
              </a:prstGeom>
              <a:noFill/>
              <a:ln w="9525">
                <a:noFill/>
                <a:miter lim="800000"/>
                <a:headEnd/>
                <a:tailEnd/>
              </a:ln>
            </p:spPr>
          </p:pic>
          <p:pic>
            <p:nvPicPr>
              <p:cNvPr id="27671" name="Picture 50" descr="protein_crystal2"/>
              <p:cNvPicPr>
                <a:picLocks noChangeAspect="1" noChangeArrowheads="1"/>
              </p:cNvPicPr>
              <p:nvPr/>
            </p:nvPicPr>
            <p:blipFill>
              <a:blip r:embed="rId29"/>
              <a:srcRect/>
              <a:stretch>
                <a:fillRect/>
              </a:stretch>
            </p:blipFill>
            <p:spPr bwMode="auto">
              <a:xfrm>
                <a:off x="3216" y="2160"/>
                <a:ext cx="864" cy="666"/>
              </a:xfrm>
              <a:prstGeom prst="rect">
                <a:avLst/>
              </a:prstGeom>
              <a:noFill/>
              <a:ln w="9525">
                <a:noFill/>
                <a:miter lim="800000"/>
                <a:headEnd/>
                <a:tailEnd/>
              </a:ln>
            </p:spPr>
          </p:pic>
          <p:pic>
            <p:nvPicPr>
              <p:cNvPr id="27672" name="Picture 51" descr="electron_microscopy"/>
              <p:cNvPicPr>
                <a:picLocks noChangeAspect="1" noChangeArrowheads="1"/>
              </p:cNvPicPr>
              <p:nvPr/>
            </p:nvPicPr>
            <p:blipFill>
              <a:blip r:embed="rId30"/>
              <a:srcRect/>
              <a:stretch>
                <a:fillRect/>
              </a:stretch>
            </p:blipFill>
            <p:spPr bwMode="auto">
              <a:xfrm>
                <a:off x="3408" y="2832"/>
                <a:ext cx="624" cy="579"/>
              </a:xfrm>
              <a:prstGeom prst="rect">
                <a:avLst/>
              </a:prstGeom>
              <a:noFill/>
              <a:ln w="9525">
                <a:noFill/>
                <a:miter lim="800000"/>
                <a:headEnd/>
                <a:tailEnd/>
              </a:ln>
            </p:spPr>
          </p:pic>
          <p:pic>
            <p:nvPicPr>
              <p:cNvPr id="27673" name="Picture 52" descr="microscopy3"/>
              <p:cNvPicPr>
                <a:picLocks noChangeAspect="1" noChangeArrowheads="1"/>
              </p:cNvPicPr>
              <p:nvPr/>
            </p:nvPicPr>
            <p:blipFill>
              <a:blip r:embed="rId31"/>
              <a:srcRect/>
              <a:stretch>
                <a:fillRect/>
              </a:stretch>
            </p:blipFill>
            <p:spPr bwMode="auto">
              <a:xfrm>
                <a:off x="2688" y="2704"/>
                <a:ext cx="720" cy="704"/>
              </a:xfrm>
              <a:prstGeom prst="rect">
                <a:avLst/>
              </a:prstGeom>
              <a:noFill/>
              <a:ln w="9525">
                <a:noFill/>
                <a:miter lim="800000"/>
                <a:headEnd/>
                <a:tailEnd/>
              </a:ln>
            </p:spPr>
          </p:pic>
        </p:grpSp>
      </p:grpSp>
      <p:pic>
        <p:nvPicPr>
          <p:cNvPr id="27657" name="Picture 61"/>
          <p:cNvPicPr>
            <a:picLocks noChangeAspect="1" noChangeArrowheads="1"/>
          </p:cNvPicPr>
          <p:nvPr/>
        </p:nvPicPr>
        <p:blipFill>
          <a:blip r:embed="rId32"/>
          <a:srcRect/>
          <a:stretch>
            <a:fillRect/>
          </a:stretch>
        </p:blipFill>
        <p:spPr bwMode="auto">
          <a:xfrm>
            <a:off x="4838700" y="3524250"/>
            <a:ext cx="1706563" cy="387350"/>
          </a:xfrm>
          <a:prstGeom prst="rect">
            <a:avLst/>
          </a:prstGeom>
          <a:noFill/>
          <a:ln w="9525">
            <a:noFill/>
            <a:miter lim="800000"/>
            <a:headEnd/>
            <a:tailEnd/>
          </a:ln>
        </p:spPr>
      </p:pic>
      <p:pic>
        <p:nvPicPr>
          <p:cNvPr id="27658" name="Picture 62" descr="Picsearch - the search engine for pictures and images">
            <a:hlinkClick r:id="rId33"/>
          </p:cNvPr>
          <p:cNvPicPr>
            <a:picLocks noChangeAspect="1" noChangeArrowheads="1"/>
          </p:cNvPicPr>
          <p:nvPr/>
        </p:nvPicPr>
        <p:blipFill>
          <a:blip r:embed="rId34"/>
          <a:srcRect/>
          <a:stretch>
            <a:fillRect/>
          </a:stretch>
        </p:blipFill>
        <p:spPr bwMode="auto">
          <a:xfrm>
            <a:off x="6645275" y="3400425"/>
            <a:ext cx="1241425" cy="587375"/>
          </a:xfrm>
          <a:prstGeom prst="rect">
            <a:avLst/>
          </a:prstGeom>
          <a:noFill/>
          <a:ln w="9525">
            <a:noFill/>
            <a:miter lim="800000"/>
            <a:headEnd/>
            <a:tailEnd/>
          </a:ln>
        </p:spPr>
      </p:pic>
      <p:pic>
        <p:nvPicPr>
          <p:cNvPr id="27659" name="Picture 63"/>
          <p:cNvPicPr>
            <a:picLocks noChangeAspect="1" noChangeArrowheads="1"/>
          </p:cNvPicPr>
          <p:nvPr/>
        </p:nvPicPr>
        <p:blipFill>
          <a:blip r:embed="rId35"/>
          <a:srcRect r="45854"/>
          <a:stretch>
            <a:fillRect/>
          </a:stretch>
        </p:blipFill>
        <p:spPr bwMode="auto">
          <a:xfrm>
            <a:off x="1695450" y="3454400"/>
            <a:ext cx="1619250" cy="504825"/>
          </a:xfrm>
          <a:prstGeom prst="rect">
            <a:avLst/>
          </a:prstGeom>
          <a:noFill/>
          <a:ln w="19050">
            <a:noFill/>
            <a:miter lim="800000"/>
            <a:headEnd/>
            <a:tailEnd/>
          </a:ln>
        </p:spPr>
      </p:pic>
      <p:sp>
        <p:nvSpPr>
          <p:cNvPr id="27661" name="Rectangle 2"/>
          <p:cNvSpPr txBox="1">
            <a:spLocks noChangeArrowheads="1"/>
          </p:cNvSpPr>
          <p:nvPr/>
        </p:nvSpPr>
        <p:spPr bwMode="auto">
          <a:xfrm>
            <a:off x="0" y="76200"/>
            <a:ext cx="9144000" cy="685800"/>
          </a:xfrm>
          <a:prstGeom prst="rect">
            <a:avLst/>
          </a:prstGeom>
          <a:noFill/>
          <a:ln w="9525">
            <a:noFill/>
            <a:miter lim="800000"/>
            <a:headEnd/>
            <a:tailEnd/>
          </a:ln>
        </p:spPr>
        <p:txBody>
          <a:bodyPr anchor="ctr">
            <a:prstTxWarp prst="textNoShape">
              <a:avLst/>
            </a:prstTxWarp>
          </a:bodyPr>
          <a:lstStyle/>
          <a:p>
            <a:pPr algn="ctr"/>
            <a:r>
              <a:rPr lang="en-US" sz="4400" dirty="0">
                <a:solidFill>
                  <a:srgbClr val="000000"/>
                </a:solidFill>
              </a:rPr>
              <a:t>Visual data in </a:t>
            </a:r>
            <a:r>
              <a:rPr lang="en-US" sz="4400" dirty="0" smtClean="0">
                <a:solidFill>
                  <a:srgbClr val="000000"/>
                </a:solidFill>
              </a:rPr>
              <a:t>2015</a:t>
            </a:r>
            <a:endParaRPr lang="en-US" sz="4400" dirty="0">
              <a:solidFill>
                <a:srgbClr val="000000"/>
              </a:solidFill>
            </a:endParaRPr>
          </a:p>
        </p:txBody>
      </p:sp>
      <p:sp>
        <p:nvSpPr>
          <p:cNvPr id="47" name="Slide Number Placeholder 46"/>
          <p:cNvSpPr>
            <a:spLocks noGrp="1"/>
          </p:cNvSpPr>
          <p:nvPr>
            <p:ph type="sldNum" sz="quarter" idx="12"/>
          </p:nvPr>
        </p:nvSpPr>
        <p:spPr/>
        <p:txBody>
          <a:bodyPr/>
          <a:lstStyle/>
          <a:p>
            <a:fld id="{7071D534-EAF5-7340-9EBE-DE4DF80614A8}" type="slidenum">
              <a:rPr lang="en-US" smtClean="0"/>
              <a:pPr/>
              <a:t>40</a:t>
            </a:fld>
            <a:endParaRPr lang="en-US" dirty="0"/>
          </a:p>
        </p:txBody>
      </p:sp>
      <p:sp>
        <p:nvSpPr>
          <p:cNvPr id="48" name="TextBox 47"/>
          <p:cNvSpPr txBox="1"/>
          <p:nvPr/>
        </p:nvSpPr>
        <p:spPr>
          <a:xfrm>
            <a:off x="0" y="6488668"/>
            <a:ext cx="2993315" cy="369332"/>
          </a:xfrm>
          <a:prstGeom prst="rect">
            <a:avLst/>
          </a:prstGeom>
          <a:noFill/>
        </p:spPr>
        <p:txBody>
          <a:bodyPr wrap="none" rtlCol="0">
            <a:spAutoFit/>
          </a:bodyPr>
          <a:lstStyle/>
          <a:p>
            <a:r>
              <a:rPr lang="en-US" dirty="0" smtClean="0"/>
              <a:t>Slide credit: Svetlana </a:t>
            </a:r>
            <a:r>
              <a:rPr lang="en-US" dirty="0" err="1" smtClean="0"/>
              <a:t>Lazebnik</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69850"/>
            <a:ext cx="8229600" cy="1143000"/>
          </a:xfrm>
        </p:spPr>
        <p:txBody>
          <a:bodyPr/>
          <a:lstStyle/>
          <a:p>
            <a:pPr eaLnBrk="1" hangingPunct="1"/>
            <a:r>
              <a:rPr lang="en-US"/>
              <a:t>Why vision?</a:t>
            </a:r>
          </a:p>
        </p:txBody>
      </p:sp>
      <p:sp>
        <p:nvSpPr>
          <p:cNvPr id="28675" name="Rectangle 3"/>
          <p:cNvSpPr>
            <a:spLocks noGrp="1" noChangeArrowheads="1"/>
          </p:cNvSpPr>
          <p:nvPr>
            <p:ph type="body" idx="1"/>
          </p:nvPr>
        </p:nvSpPr>
        <p:spPr>
          <a:xfrm>
            <a:off x="457200" y="1347788"/>
            <a:ext cx="8229600" cy="4525962"/>
          </a:xfrm>
        </p:spPr>
        <p:txBody>
          <a:bodyPr/>
          <a:lstStyle/>
          <a:p>
            <a:pPr eaLnBrk="1" hangingPunct="1">
              <a:spcAft>
                <a:spcPts val="600"/>
              </a:spcAft>
            </a:pPr>
            <a:r>
              <a:rPr lang="en-US" sz="2800" dirty="0"/>
              <a:t>As image sources multiply, so do applications</a:t>
            </a:r>
          </a:p>
          <a:p>
            <a:pPr lvl="1" eaLnBrk="1" hangingPunct="1">
              <a:spcAft>
                <a:spcPts val="600"/>
              </a:spcAft>
            </a:pPr>
            <a:r>
              <a:rPr lang="en-US" dirty="0"/>
              <a:t>Relieve humans of boring, easy tasks</a:t>
            </a:r>
          </a:p>
          <a:p>
            <a:pPr lvl="1" eaLnBrk="1" hangingPunct="1">
              <a:spcAft>
                <a:spcPts val="600"/>
              </a:spcAft>
            </a:pPr>
            <a:r>
              <a:rPr lang="en-US" dirty="0"/>
              <a:t>Enhance human abilities</a:t>
            </a:r>
          </a:p>
          <a:p>
            <a:pPr lvl="1" eaLnBrk="1" hangingPunct="1">
              <a:spcAft>
                <a:spcPts val="600"/>
              </a:spcAft>
            </a:pPr>
            <a:r>
              <a:rPr lang="en-US" dirty="0"/>
              <a:t>Advance human-computer interaction, visualization</a:t>
            </a:r>
          </a:p>
          <a:p>
            <a:pPr lvl="1" eaLnBrk="1" hangingPunct="1">
              <a:spcAft>
                <a:spcPts val="600"/>
              </a:spcAft>
            </a:pPr>
            <a:r>
              <a:rPr lang="en-US" dirty="0"/>
              <a:t>Perception for robotics / autonomous agents</a:t>
            </a:r>
          </a:p>
          <a:p>
            <a:pPr lvl="1" eaLnBrk="1" hangingPunct="1"/>
            <a:r>
              <a:rPr lang="en-US" dirty="0"/>
              <a:t>Organize and give access to visual content</a:t>
            </a:r>
          </a:p>
          <a:p>
            <a:pPr lvl="1" eaLnBrk="1" hangingPunct="1">
              <a:spcAft>
                <a:spcPts val="600"/>
              </a:spcAft>
            </a:pP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41</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Law enforcement</a:t>
            </a:r>
          </a:p>
          <a:p>
            <a:r>
              <a:rPr lang="en-US" dirty="0"/>
              <a:t>Post-disaster family </a:t>
            </a:r>
            <a:r>
              <a:rPr lang="en-US" dirty="0" smtClean="0"/>
              <a:t>reunification</a:t>
            </a:r>
          </a:p>
          <a:p>
            <a:r>
              <a:rPr lang="en-US" dirty="0" smtClean="0"/>
              <a:t>Surveillance</a:t>
            </a:r>
          </a:p>
          <a:p>
            <a:r>
              <a:rPr lang="en-US" dirty="0" smtClean="0"/>
              <a:t>Robotics</a:t>
            </a:r>
          </a:p>
          <a:p>
            <a:r>
              <a:rPr lang="en-US" dirty="0" smtClean="0"/>
              <a:t>Autonomous driving</a:t>
            </a:r>
          </a:p>
          <a:p>
            <a:r>
              <a:rPr lang="en-US" dirty="0" smtClean="0"/>
              <a:t>Medical imaging</a:t>
            </a:r>
          </a:p>
          <a:p>
            <a:r>
              <a:rPr lang="en-US" dirty="0" smtClean="0"/>
              <a:t>Photo organization</a:t>
            </a:r>
          </a:p>
          <a:p>
            <a:r>
              <a:rPr lang="en-US" dirty="0" smtClean="0"/>
              <a:t>Image search</a:t>
            </a:r>
          </a:p>
          <a:p>
            <a:r>
              <a:rPr lang="en-US" dirty="0" smtClean="0"/>
              <a:t>E-commerce</a:t>
            </a:r>
          </a:p>
          <a:p>
            <a:r>
              <a:rPr lang="en-US" dirty="0" smtClean="0"/>
              <a:t>… cell phone cameras, social media, wearable computing devices, etc.</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42</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Computer Vision is a hard problem.</a:t>
            </a:r>
          </a:p>
          <a:p>
            <a:endParaRPr lang="en-US" dirty="0" smtClean="0"/>
          </a:p>
          <a:p>
            <a:r>
              <a:rPr lang="en-US" dirty="0" smtClean="0"/>
              <a:t>Lots of cool and important applications.</a:t>
            </a:r>
          </a:p>
          <a:p>
            <a:endParaRPr lang="en-US" dirty="0" smtClean="0"/>
          </a:p>
          <a:p>
            <a:r>
              <a:rPr lang="en-US" dirty="0" smtClean="0"/>
              <a:t>A growing and exciting field.</a:t>
            </a:r>
          </a:p>
          <a:p>
            <a:endParaRPr lang="en-US" dirty="0" smtClean="0"/>
          </a:p>
          <a:p>
            <a:r>
              <a:rPr lang="en-US" dirty="0" smtClean="0"/>
              <a:t>New teams in existing companies, new companies, etc.</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43</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normAutofit/>
          </a:bodyPr>
          <a:lstStyle/>
          <a:p>
            <a:r>
              <a:rPr lang="en-US" dirty="0" smtClean="0"/>
              <a:t>Instructor</a:t>
            </a:r>
          </a:p>
          <a:p>
            <a:pPr lvl="1"/>
            <a:r>
              <a:rPr lang="en-US" dirty="0" smtClean="0"/>
              <a:t>Devi Parikh</a:t>
            </a:r>
          </a:p>
          <a:p>
            <a:pPr lvl="1"/>
            <a:r>
              <a:rPr lang="en-US" dirty="0" smtClean="0">
                <a:hlinkClick r:id="rId2"/>
              </a:rPr>
              <a:t>parikh@vt.edu</a:t>
            </a:r>
            <a:endParaRPr lang="en-US" dirty="0" smtClean="0"/>
          </a:p>
          <a:p>
            <a:pPr lvl="1"/>
            <a:r>
              <a:rPr lang="en-US" dirty="0" smtClean="0"/>
              <a:t>Joined ECE, Virginia Tech in January 2013</a:t>
            </a:r>
          </a:p>
          <a:p>
            <a:pPr lvl="1"/>
            <a:r>
              <a:rPr lang="en-US" dirty="0" smtClean="0"/>
              <a:t>Research Assistant Professor at TTI-Chicago for 3.5 years</a:t>
            </a:r>
          </a:p>
          <a:p>
            <a:pPr lvl="1"/>
            <a:r>
              <a:rPr lang="en-US" dirty="0" smtClean="0"/>
              <a:t>Ph.D. from Carnegie Mellon University in 2009</a:t>
            </a:r>
          </a:p>
          <a:p>
            <a:pPr lvl="1"/>
            <a:r>
              <a:rPr lang="en-US" dirty="0" smtClean="0"/>
              <a:t>Research area: Computer Vision</a:t>
            </a:r>
          </a:p>
          <a:p>
            <a:pPr lvl="2"/>
            <a:r>
              <a:rPr lang="en-US" dirty="0" smtClean="0"/>
              <a:t>Semantic Scene Understanding</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44</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TA:</a:t>
            </a:r>
          </a:p>
          <a:p>
            <a:pPr lvl="1"/>
            <a:r>
              <a:rPr lang="en-US" dirty="0" err="1" smtClean="0"/>
              <a:t>Jiasen</a:t>
            </a:r>
            <a:r>
              <a:rPr lang="en-US" dirty="0" smtClean="0"/>
              <a:t> Lu</a:t>
            </a:r>
          </a:p>
          <a:p>
            <a:pPr lvl="1"/>
            <a:r>
              <a:rPr lang="en-US" dirty="0">
                <a:hlinkClick r:id="rId2"/>
              </a:rPr>
              <a:t>jiasenlu@</a:t>
            </a:r>
            <a:r>
              <a:rPr lang="en-US" dirty="0" smtClean="0">
                <a:hlinkClick r:id="rId2"/>
              </a:rPr>
              <a:t>vt.edu</a:t>
            </a:r>
            <a:endParaRPr lang="en-US" dirty="0" smtClean="0"/>
          </a:p>
          <a:p>
            <a:pPr lvl="1"/>
            <a:r>
              <a:rPr lang="en-US" dirty="0" smtClean="0"/>
              <a:t>Ph.D. student in ECE at VT</a:t>
            </a:r>
          </a:p>
          <a:p>
            <a:pPr lvl="1"/>
            <a:r>
              <a:rPr lang="en-US" dirty="0" smtClean="0"/>
              <a:t>M.S. in CSE from SUNY Buffalo</a:t>
            </a:r>
          </a:p>
          <a:p>
            <a:endParaRPr lang="en-US" dirty="0" smtClean="0"/>
          </a:p>
          <a:p>
            <a:r>
              <a:rPr lang="en-US" dirty="0" smtClean="0"/>
              <a:t>Will likely be assisted by a grader: TBD</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45</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pic>
        <p:nvPicPr>
          <p:cNvPr id="7" name="Picture 6"/>
          <p:cNvPicPr>
            <a:picLocks noChangeAspect="1"/>
          </p:cNvPicPr>
          <p:nvPr/>
        </p:nvPicPr>
        <p:blipFill>
          <a:blip r:embed="rId3"/>
          <a:stretch>
            <a:fillRect/>
          </a:stretch>
        </p:blipFill>
        <p:spPr>
          <a:xfrm>
            <a:off x="5943600" y="1333500"/>
            <a:ext cx="2743200" cy="27432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You</a:t>
            </a:r>
          </a:p>
          <a:p>
            <a:pPr lvl="1"/>
            <a:r>
              <a:rPr lang="en-US" dirty="0" smtClean="0"/>
              <a:t>Department?</a:t>
            </a:r>
          </a:p>
          <a:p>
            <a:pPr lvl="1"/>
            <a:r>
              <a:rPr lang="en-US" dirty="0" smtClean="0"/>
              <a:t>What are you hoping to get out of this course?</a:t>
            </a:r>
          </a:p>
          <a:p>
            <a:pPr lvl="1"/>
            <a:r>
              <a:rPr lang="en-US" dirty="0" smtClean="0"/>
              <a:t>Do you have any experience in computer vision?</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46</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idx="4294967295"/>
          </p:nvPr>
        </p:nvSpPr>
        <p:spPr>
          <a:xfrm>
            <a:off x="685800" y="-3944"/>
            <a:ext cx="7772400" cy="1143000"/>
          </a:xfrm>
        </p:spPr>
        <p:txBody>
          <a:bodyPr/>
          <a:lstStyle/>
          <a:p>
            <a:pPr eaLnBrk="1" hangingPunct="1"/>
            <a:r>
              <a:rPr lang="en-US" dirty="0"/>
              <a:t>This course</a:t>
            </a:r>
          </a:p>
        </p:txBody>
      </p:sp>
      <p:sp>
        <p:nvSpPr>
          <p:cNvPr id="63491" name="Rectangle 3"/>
          <p:cNvSpPr>
            <a:spLocks noGrp="1" noChangeArrowheads="1"/>
          </p:cNvSpPr>
          <p:nvPr>
            <p:ph type="body" idx="4294967295"/>
          </p:nvPr>
        </p:nvSpPr>
        <p:spPr>
          <a:xfrm>
            <a:off x="125199" y="1144857"/>
            <a:ext cx="8790201" cy="5259217"/>
          </a:xfrm>
        </p:spPr>
        <p:txBody>
          <a:bodyPr>
            <a:normAutofit fontScale="92500" lnSpcReduction="20000"/>
          </a:bodyPr>
          <a:lstStyle/>
          <a:p>
            <a:pPr eaLnBrk="1" hangingPunct="1">
              <a:lnSpc>
                <a:spcPct val="90000"/>
              </a:lnSpc>
              <a:tabLst>
                <a:tab pos="0" algn="l"/>
              </a:tabLst>
              <a:defRPr/>
            </a:pPr>
            <a:r>
              <a:rPr lang="en-US" dirty="0" smtClean="0">
                <a:ea typeface="+mn-ea"/>
                <a:cs typeface="+mn-cs"/>
              </a:rPr>
              <a:t>ECE 4984 and ECE 5554</a:t>
            </a:r>
          </a:p>
          <a:p>
            <a:pPr eaLnBrk="1" hangingPunct="1">
              <a:lnSpc>
                <a:spcPct val="90000"/>
              </a:lnSpc>
              <a:tabLst>
                <a:tab pos="0" algn="l"/>
              </a:tabLst>
              <a:defRPr/>
            </a:pPr>
            <a:r>
              <a:rPr lang="en-US" dirty="0" smtClean="0">
                <a:ea typeface="+mn-ea"/>
                <a:cs typeface="+mn-cs"/>
              </a:rPr>
              <a:t>TR 3:30 pm to 4:45 pm</a:t>
            </a:r>
          </a:p>
          <a:p>
            <a:pPr eaLnBrk="1" hangingPunct="1">
              <a:lnSpc>
                <a:spcPct val="90000"/>
              </a:lnSpc>
              <a:tabLst>
                <a:tab pos="0" algn="l"/>
              </a:tabLst>
              <a:defRPr/>
            </a:pPr>
            <a:r>
              <a:rPr lang="en-US" dirty="0" smtClean="0">
                <a:ea typeface="+mn-ea"/>
                <a:cs typeface="+mn-cs"/>
              </a:rPr>
              <a:t>Goodwin Hall (GOODW) 135</a:t>
            </a:r>
          </a:p>
          <a:p>
            <a:pPr eaLnBrk="1" hangingPunct="1">
              <a:lnSpc>
                <a:spcPct val="90000"/>
              </a:lnSpc>
              <a:tabLst>
                <a:tab pos="0" algn="l"/>
              </a:tabLst>
              <a:defRPr/>
            </a:pPr>
            <a:r>
              <a:rPr lang="en-US" dirty="0" smtClean="0">
                <a:ea typeface="+mn-ea"/>
                <a:cs typeface="+mn-cs"/>
              </a:rPr>
              <a:t>My office hours: F 3:00 pm to 4:00 pm </a:t>
            </a:r>
          </a:p>
          <a:p>
            <a:pPr lvl="1">
              <a:lnSpc>
                <a:spcPct val="90000"/>
              </a:lnSpc>
              <a:tabLst>
                <a:tab pos="0" algn="l"/>
              </a:tabLst>
              <a:defRPr/>
            </a:pPr>
            <a:r>
              <a:rPr lang="en-US" dirty="0" smtClean="0">
                <a:ea typeface="+mn-ea"/>
                <a:cs typeface="+mn-cs"/>
              </a:rPr>
              <a:t>starting 9/11/15</a:t>
            </a:r>
          </a:p>
          <a:p>
            <a:pPr eaLnBrk="1" hangingPunct="1">
              <a:lnSpc>
                <a:spcPct val="90000"/>
              </a:lnSpc>
              <a:tabLst>
                <a:tab pos="0" algn="l"/>
              </a:tabLst>
              <a:defRPr/>
            </a:pPr>
            <a:r>
              <a:rPr lang="en-US" dirty="0" err="1" smtClean="0"/>
              <a:t>Jiasen’s</a:t>
            </a:r>
            <a:r>
              <a:rPr lang="en-US" dirty="0" smtClean="0"/>
              <a:t> office hours: </a:t>
            </a:r>
          </a:p>
          <a:p>
            <a:pPr lvl="1">
              <a:lnSpc>
                <a:spcPct val="90000"/>
              </a:lnSpc>
              <a:tabLst>
                <a:tab pos="0" algn="l"/>
              </a:tabLst>
              <a:defRPr/>
            </a:pPr>
            <a:r>
              <a:rPr lang="en-US" dirty="0" smtClean="0"/>
              <a:t>M 10:00 am to 11:30 am</a:t>
            </a:r>
          </a:p>
          <a:p>
            <a:pPr lvl="1">
              <a:lnSpc>
                <a:spcPct val="90000"/>
              </a:lnSpc>
              <a:tabLst>
                <a:tab pos="0" algn="l"/>
              </a:tabLst>
              <a:defRPr/>
            </a:pPr>
            <a:r>
              <a:rPr lang="en-US" dirty="0" smtClean="0">
                <a:ea typeface="+mn-ea"/>
                <a:cs typeface="+mn-cs"/>
              </a:rPr>
              <a:t>W 1:30 pm to 3:00 pm</a:t>
            </a:r>
          </a:p>
          <a:p>
            <a:pPr eaLnBrk="1" hangingPunct="1">
              <a:lnSpc>
                <a:spcPct val="90000"/>
              </a:lnSpc>
              <a:tabLst>
                <a:tab pos="0" algn="l"/>
              </a:tabLst>
              <a:defRPr/>
            </a:pPr>
            <a:endParaRPr lang="en-US" dirty="0" smtClean="0">
              <a:ea typeface="+mn-ea"/>
              <a:cs typeface="+mn-cs"/>
            </a:endParaRPr>
          </a:p>
          <a:p>
            <a:pPr eaLnBrk="1" hangingPunct="1">
              <a:lnSpc>
                <a:spcPct val="90000"/>
              </a:lnSpc>
              <a:tabLst>
                <a:tab pos="0" algn="l"/>
              </a:tabLst>
              <a:defRPr/>
            </a:pPr>
            <a:r>
              <a:rPr lang="en-US" dirty="0" smtClean="0">
                <a:ea typeface="+mn-ea"/>
                <a:cs typeface="+mn-cs"/>
              </a:rPr>
              <a:t>Course webpage: </a:t>
            </a:r>
          </a:p>
          <a:p>
            <a:pPr eaLnBrk="1" hangingPunct="1">
              <a:lnSpc>
                <a:spcPct val="90000"/>
              </a:lnSpc>
              <a:buFontTx/>
              <a:buNone/>
              <a:tabLst>
                <a:tab pos="0" algn="l"/>
              </a:tabLst>
              <a:defRPr/>
            </a:pPr>
            <a:r>
              <a:rPr lang="en-US" dirty="0" smtClean="0">
                <a:solidFill>
                  <a:schemeClr val="accent2"/>
                </a:solidFill>
                <a:ea typeface="+mn-ea"/>
                <a:cs typeface="+mn-cs"/>
                <a:hlinkClick r:id="rId3"/>
              </a:rPr>
              <a:t>http://filebox.ece.vt.edu/~F15ECE5554ECE4984/</a:t>
            </a:r>
            <a:endParaRPr lang="en-US" dirty="0" smtClean="0">
              <a:solidFill>
                <a:schemeClr val="accent2"/>
              </a:solidFill>
              <a:ea typeface="+mn-ea"/>
              <a:cs typeface="+mn-cs"/>
            </a:endParaRPr>
          </a:p>
          <a:p>
            <a:pPr eaLnBrk="1" hangingPunct="1">
              <a:lnSpc>
                <a:spcPct val="90000"/>
              </a:lnSpc>
              <a:buFontTx/>
              <a:buNone/>
              <a:tabLst>
                <a:tab pos="0" algn="l"/>
              </a:tabLst>
              <a:defRPr/>
            </a:pPr>
            <a:r>
              <a:rPr lang="en-US" dirty="0" smtClean="0">
                <a:ea typeface="+mn-ea"/>
                <a:cs typeface="+mn-cs"/>
              </a:rPr>
              <a:t>(Google me </a:t>
            </a:r>
            <a:r>
              <a:rPr lang="en-US" dirty="0" smtClean="0">
                <a:ea typeface="+mn-ea"/>
                <a:cs typeface="+mn-cs"/>
                <a:sym typeface="Wingdings"/>
              </a:rPr>
              <a:t> My homepage  Teaching)</a:t>
            </a:r>
            <a:endParaRPr lang="en-US" dirty="0" smtClean="0">
              <a:solidFill>
                <a:srgbClr val="000090"/>
              </a:solidFill>
              <a:ea typeface="+mn-ea"/>
              <a:cs typeface="+mn-cs"/>
            </a:endParaRPr>
          </a:p>
          <a:p>
            <a:pPr eaLnBrk="1" hangingPunct="1">
              <a:lnSpc>
                <a:spcPct val="90000"/>
              </a:lnSpc>
              <a:tabLst>
                <a:tab pos="0" algn="l"/>
              </a:tabLst>
              <a:defRPr/>
            </a:pPr>
            <a:endParaRPr lang="en-US" dirty="0" smtClean="0">
              <a:ea typeface="+mn-ea"/>
              <a:cs typeface="+mn-cs"/>
            </a:endParaRPr>
          </a:p>
          <a:p>
            <a:pPr eaLnBrk="1" hangingPunct="1">
              <a:lnSpc>
                <a:spcPct val="90000"/>
              </a:lnSpc>
              <a:tabLst>
                <a:tab pos="0" algn="l"/>
              </a:tabLst>
              <a:defRPr/>
            </a:pPr>
            <a:endParaRPr lang="en-US" dirty="0">
              <a:ea typeface="+mn-ea"/>
              <a:cs typeface="+mn-cs"/>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47</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491">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491">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3491">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491">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4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idx="4294967295"/>
          </p:nvPr>
        </p:nvSpPr>
        <p:spPr>
          <a:xfrm>
            <a:off x="685800" y="228600"/>
            <a:ext cx="7772400" cy="1143000"/>
          </a:xfrm>
        </p:spPr>
        <p:txBody>
          <a:bodyPr/>
          <a:lstStyle/>
          <a:p>
            <a:pPr eaLnBrk="1" hangingPunct="1"/>
            <a:r>
              <a:rPr lang="en-US"/>
              <a:t>This course</a:t>
            </a:r>
          </a:p>
        </p:txBody>
      </p:sp>
      <p:sp>
        <p:nvSpPr>
          <p:cNvPr id="63491" name="Rectangle 3"/>
          <p:cNvSpPr>
            <a:spLocks noGrp="1" noChangeArrowheads="1"/>
          </p:cNvSpPr>
          <p:nvPr>
            <p:ph type="body" idx="4294967295"/>
          </p:nvPr>
        </p:nvSpPr>
        <p:spPr>
          <a:xfrm>
            <a:off x="685800" y="1676400"/>
            <a:ext cx="7772400" cy="4114800"/>
          </a:xfrm>
        </p:spPr>
        <p:txBody>
          <a:bodyPr/>
          <a:lstStyle/>
          <a:p>
            <a:pPr eaLnBrk="1" hangingPunct="1">
              <a:lnSpc>
                <a:spcPct val="90000"/>
              </a:lnSpc>
              <a:tabLst>
                <a:tab pos="0" algn="l"/>
              </a:tabLst>
            </a:pPr>
            <a:r>
              <a:rPr lang="en-US" dirty="0" smtClean="0"/>
              <a:t>Introductory Computer Vision course</a:t>
            </a:r>
          </a:p>
          <a:p>
            <a:pPr eaLnBrk="1" hangingPunct="1">
              <a:lnSpc>
                <a:spcPct val="90000"/>
              </a:lnSpc>
              <a:tabLst>
                <a:tab pos="0" algn="l"/>
              </a:tabLst>
            </a:pPr>
            <a:r>
              <a:rPr lang="en-US" dirty="0" smtClean="0"/>
              <a:t>Basics and fundamentals</a:t>
            </a:r>
          </a:p>
          <a:p>
            <a:pPr eaLnBrk="1" hangingPunct="1">
              <a:lnSpc>
                <a:spcPct val="90000"/>
              </a:lnSpc>
              <a:tabLst>
                <a:tab pos="0" algn="l"/>
              </a:tabLst>
            </a:pPr>
            <a:r>
              <a:rPr lang="en-US" dirty="0" smtClean="0"/>
              <a:t>Hands-on assignments and projects</a:t>
            </a:r>
          </a:p>
          <a:p>
            <a:pPr eaLnBrk="1" hangingPunct="1">
              <a:lnSpc>
                <a:spcPct val="90000"/>
              </a:lnSpc>
              <a:tabLst>
                <a:tab pos="0" algn="l"/>
              </a:tabLst>
            </a:pPr>
            <a:r>
              <a:rPr lang="en-US" smtClean="0"/>
              <a:t>Views of vision as a research area</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48</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a:xfrm>
            <a:off x="457200" y="59982"/>
            <a:ext cx="8229600" cy="1143000"/>
          </a:xfrm>
        </p:spPr>
        <p:txBody>
          <a:bodyPr/>
          <a:lstStyle/>
          <a:p>
            <a:pPr eaLnBrk="1" hangingPunct="1"/>
            <a:r>
              <a:rPr lang="en-US" dirty="0" smtClean="0"/>
              <a:t>Other courses</a:t>
            </a:r>
          </a:p>
        </p:txBody>
      </p:sp>
      <p:sp>
        <p:nvSpPr>
          <p:cNvPr id="630787" name="Rectangle 3"/>
          <p:cNvSpPr>
            <a:spLocks noGrp="1" noChangeArrowheads="1"/>
          </p:cNvSpPr>
          <p:nvPr>
            <p:ph type="body" idx="4294967295"/>
          </p:nvPr>
        </p:nvSpPr>
        <p:spPr>
          <a:xfrm>
            <a:off x="457200" y="1202982"/>
            <a:ext cx="8229600" cy="5153368"/>
          </a:xfrm>
        </p:spPr>
        <p:txBody>
          <a:bodyPr>
            <a:normAutofit fontScale="92500" lnSpcReduction="20000"/>
          </a:bodyPr>
          <a:lstStyle/>
          <a:p>
            <a:r>
              <a:rPr lang="en-US" dirty="0" smtClean="0"/>
              <a:t>Advanced Computer Vision</a:t>
            </a:r>
          </a:p>
          <a:p>
            <a:pPr lvl="1"/>
            <a:r>
              <a:rPr lang="en-US" dirty="0" smtClean="0"/>
              <a:t>Devi Parikh</a:t>
            </a:r>
          </a:p>
          <a:p>
            <a:pPr lvl="1"/>
            <a:r>
              <a:rPr lang="en-US" dirty="0" smtClean="0"/>
              <a:t>Typically Spring semesters</a:t>
            </a:r>
          </a:p>
          <a:p>
            <a:pPr eaLnBrk="1" hangingPunct="1"/>
            <a:r>
              <a:rPr lang="en-US" dirty="0" smtClean="0"/>
              <a:t>Introduction to Machine Learning and Perception</a:t>
            </a:r>
          </a:p>
          <a:p>
            <a:pPr lvl="1" eaLnBrk="1" hangingPunct="1"/>
            <a:r>
              <a:rPr lang="en-US" dirty="0" err="1" smtClean="0"/>
              <a:t>Dhruv</a:t>
            </a:r>
            <a:r>
              <a:rPr lang="en-US" dirty="0" smtClean="0"/>
              <a:t> </a:t>
            </a:r>
            <a:r>
              <a:rPr lang="en-US" dirty="0" err="1" smtClean="0"/>
              <a:t>Batra</a:t>
            </a:r>
            <a:r>
              <a:rPr lang="en-US" dirty="0" smtClean="0"/>
              <a:t> and/or Bert Huang</a:t>
            </a:r>
          </a:p>
          <a:p>
            <a:pPr lvl="1" eaLnBrk="1" hangingPunct="1"/>
            <a:r>
              <a:rPr lang="en-US" dirty="0" smtClean="0"/>
              <a:t>Typically Fall semesters</a:t>
            </a:r>
          </a:p>
          <a:p>
            <a:pPr eaLnBrk="1" hangingPunct="1"/>
            <a:r>
              <a:rPr lang="en-US" dirty="0" smtClean="0"/>
              <a:t>Advanced Machine Learning / Deep Learning / Graphical Models</a:t>
            </a:r>
          </a:p>
          <a:p>
            <a:pPr lvl="1" eaLnBrk="1" hangingPunct="1"/>
            <a:r>
              <a:rPr lang="en-US" dirty="0" err="1" smtClean="0"/>
              <a:t>Dhruv</a:t>
            </a:r>
            <a:r>
              <a:rPr lang="en-US" dirty="0" smtClean="0"/>
              <a:t> </a:t>
            </a:r>
            <a:r>
              <a:rPr lang="en-US" dirty="0" err="1" smtClean="0"/>
              <a:t>Batra</a:t>
            </a:r>
            <a:r>
              <a:rPr lang="en-US" dirty="0" smtClean="0"/>
              <a:t> and/or Bert Huang</a:t>
            </a:r>
          </a:p>
          <a:p>
            <a:pPr lvl="1" eaLnBrk="1" hangingPunct="1"/>
            <a:r>
              <a:rPr lang="en-US" dirty="0" smtClean="0"/>
              <a:t>Typically Spring semesters</a:t>
            </a:r>
          </a:p>
          <a:p>
            <a:r>
              <a:rPr lang="en-US" dirty="0"/>
              <a:t>Also see: </a:t>
            </a:r>
            <a:r>
              <a:rPr lang="en-US" dirty="0">
                <a:hlinkClick r:id="rId3"/>
              </a:rPr>
              <a:t>https://filebox.ece.vt.edu/~dbatra/</a:t>
            </a:r>
            <a:r>
              <a:rPr lang="en-US" dirty="0" smtClean="0">
                <a:hlinkClick r:id="rId3"/>
              </a:rPr>
              <a:t>faq.html</a:t>
            </a:r>
            <a:endParaRPr lang="en-US" dirty="0" smtClean="0"/>
          </a:p>
          <a:p>
            <a:endParaRPr lang="en-US" dirty="0" smtClean="0"/>
          </a:p>
        </p:txBody>
      </p:sp>
      <p:sp>
        <p:nvSpPr>
          <p:cNvPr id="4" name="Slide Number Placeholder 3"/>
          <p:cNvSpPr>
            <a:spLocks noGrp="1"/>
          </p:cNvSpPr>
          <p:nvPr>
            <p:ph type="sldNum" sz="quarter" idx="12"/>
          </p:nvPr>
        </p:nvSpPr>
        <p:spPr/>
        <p:txBody>
          <a:bodyPr/>
          <a:lstStyle/>
          <a:p>
            <a:fld id="{7071D534-EAF5-7340-9EBE-DE4DF80614A8}" type="slidenum">
              <a:rPr lang="en-US" smtClean="0"/>
              <a:pPr/>
              <a:t>49</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07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07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07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078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078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078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078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078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078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07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78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18435"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dirty="0"/>
              <a:t>Automatic understanding of images and video</a:t>
            </a:r>
          </a:p>
          <a:p>
            <a:pPr marL="914400" lvl="1" indent="-457200" eaLnBrk="1" hangingPunct="1">
              <a:spcAft>
                <a:spcPts val="600"/>
              </a:spcAft>
              <a:buFontTx/>
              <a:buAutoNum type="arabicPeriod"/>
            </a:pPr>
            <a:r>
              <a:rPr lang="en-US" sz="2400" dirty="0"/>
              <a:t>Computing properties of the 3D world from visual data </a:t>
            </a:r>
            <a:r>
              <a:rPr lang="en-US" sz="2400" i="1" dirty="0"/>
              <a:t>(measurement)</a:t>
            </a:r>
          </a:p>
          <a:p>
            <a:pPr eaLnBrk="1" hangingPunct="1">
              <a:spcAft>
                <a:spcPts val="600"/>
              </a:spcAft>
            </a:pPr>
            <a:endParaRPr lang="en-US" sz="28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5</a:t>
            </a:fld>
            <a:endParaRPr lang="en-US"/>
          </a:p>
        </p:txBody>
      </p:sp>
      <p:sp>
        <p:nvSpPr>
          <p:cNvPr id="6" name="TextBox 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3175"/>
            <a:ext cx="8229600" cy="1143000"/>
          </a:xfrm>
        </p:spPr>
        <p:txBody>
          <a:bodyPr/>
          <a:lstStyle/>
          <a:p>
            <a:pPr eaLnBrk="1" hangingPunct="1"/>
            <a:r>
              <a:rPr lang="en-US" sz="4000"/>
              <a:t>Topics overview</a:t>
            </a:r>
          </a:p>
        </p:txBody>
      </p:sp>
      <p:sp>
        <p:nvSpPr>
          <p:cNvPr id="15363" name="Rectangle 3"/>
          <p:cNvSpPr>
            <a:spLocks noGrp="1" noChangeArrowheads="1"/>
          </p:cNvSpPr>
          <p:nvPr>
            <p:ph type="body" idx="1"/>
          </p:nvPr>
        </p:nvSpPr>
        <p:spPr>
          <a:xfrm>
            <a:off x="611188" y="1316038"/>
            <a:ext cx="8229600" cy="4525962"/>
          </a:xfrm>
        </p:spPr>
        <p:txBody>
          <a:bodyPr/>
          <a:lstStyle/>
          <a:p>
            <a:pPr eaLnBrk="1" hangingPunct="1"/>
            <a:r>
              <a:rPr lang="en-US" sz="2800" dirty="0"/>
              <a:t>Features &amp; filters </a:t>
            </a:r>
          </a:p>
          <a:p>
            <a:pPr eaLnBrk="1" hangingPunct="1"/>
            <a:r>
              <a:rPr lang="en-US" sz="2800" dirty="0"/>
              <a:t>Grouping &amp; fitting</a:t>
            </a:r>
          </a:p>
          <a:p>
            <a:pPr eaLnBrk="1" hangingPunct="1"/>
            <a:r>
              <a:rPr lang="en-US" sz="2800" dirty="0"/>
              <a:t>Multiple views and motion</a:t>
            </a:r>
          </a:p>
          <a:p>
            <a:pPr eaLnBrk="1" hangingPunct="1"/>
            <a:r>
              <a:rPr lang="en-US" sz="2800" dirty="0"/>
              <a:t>Recognition</a:t>
            </a:r>
          </a:p>
          <a:p>
            <a:pPr eaLnBrk="1" hangingPunct="1"/>
            <a:r>
              <a:rPr lang="en-US" sz="2800" dirty="0"/>
              <a:t>Video processing</a:t>
            </a:r>
          </a:p>
          <a:p>
            <a:pPr eaLnBrk="1" hangingPunct="1">
              <a:buFontTx/>
              <a:buNone/>
            </a:pPr>
            <a:endParaRPr lang="en-US" sz="2800" dirty="0"/>
          </a:p>
          <a:p>
            <a:pPr eaLnBrk="1" hangingPunct="1">
              <a:buFontTx/>
              <a:buNone/>
            </a:pPr>
            <a:r>
              <a:rPr lang="en-US" sz="2800" dirty="0"/>
              <a:t>Focus is on algorithms, rather than specific systems.</a:t>
            </a:r>
          </a:p>
          <a:p>
            <a:pPr eaLnBrk="1" hangingPunct="1"/>
            <a:endParaRPr lang="en-US" sz="28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50</a:t>
            </a:fld>
            <a:endParaRPr lang="en-US"/>
          </a:p>
        </p:txBody>
      </p:sp>
      <p:sp>
        <p:nvSpPr>
          <p:cNvPr id="6" name="TextBox 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175"/>
            <a:ext cx="8229600" cy="1143000"/>
          </a:xfrm>
        </p:spPr>
        <p:txBody>
          <a:bodyPr/>
          <a:lstStyle/>
          <a:p>
            <a:pPr eaLnBrk="1" hangingPunct="1"/>
            <a:r>
              <a:rPr lang="en-US"/>
              <a:t>Features and filters</a:t>
            </a:r>
          </a:p>
        </p:txBody>
      </p:sp>
      <p:pic>
        <p:nvPicPr>
          <p:cNvPr id="47107" name="Picture 4" descr="edges"/>
          <p:cNvPicPr>
            <a:picLocks noChangeAspect="1" noChangeArrowheads="1"/>
          </p:cNvPicPr>
          <p:nvPr/>
        </p:nvPicPr>
        <p:blipFill>
          <a:blip r:embed="rId3"/>
          <a:srcRect/>
          <a:stretch>
            <a:fillRect/>
          </a:stretch>
        </p:blipFill>
        <p:spPr bwMode="auto">
          <a:xfrm>
            <a:off x="6516688" y="3141663"/>
            <a:ext cx="1946275" cy="1825625"/>
          </a:xfrm>
          <a:prstGeom prst="rect">
            <a:avLst/>
          </a:prstGeom>
          <a:noFill/>
          <a:ln w="9525">
            <a:noFill/>
            <a:miter lim="800000"/>
            <a:headEnd/>
            <a:tailEnd/>
          </a:ln>
        </p:spPr>
      </p:pic>
      <p:pic>
        <p:nvPicPr>
          <p:cNvPr id="47108" name="Picture 5" descr="lena"/>
          <p:cNvPicPr>
            <a:picLocks noChangeAspect="1" noChangeArrowheads="1"/>
          </p:cNvPicPr>
          <p:nvPr/>
        </p:nvPicPr>
        <p:blipFill>
          <a:blip r:embed="rId4"/>
          <a:srcRect/>
          <a:stretch>
            <a:fillRect/>
          </a:stretch>
        </p:blipFill>
        <p:spPr bwMode="auto">
          <a:xfrm>
            <a:off x="6516688" y="1233488"/>
            <a:ext cx="1946275" cy="1825625"/>
          </a:xfrm>
          <a:prstGeom prst="rect">
            <a:avLst/>
          </a:prstGeom>
          <a:noFill/>
          <a:ln w="9525">
            <a:noFill/>
            <a:miter lim="800000"/>
            <a:headEnd/>
            <a:tailEnd/>
          </a:ln>
        </p:spPr>
      </p:pic>
      <p:pic>
        <p:nvPicPr>
          <p:cNvPr id="47109" name="Picture 6"/>
          <p:cNvPicPr>
            <a:picLocks noChangeAspect="1" noChangeArrowheads="1"/>
          </p:cNvPicPr>
          <p:nvPr/>
        </p:nvPicPr>
        <p:blipFill>
          <a:blip r:embed="rId5"/>
          <a:srcRect/>
          <a:stretch>
            <a:fillRect/>
          </a:stretch>
        </p:blipFill>
        <p:spPr bwMode="auto">
          <a:xfrm>
            <a:off x="3240088" y="1196975"/>
            <a:ext cx="2736850" cy="2436813"/>
          </a:xfrm>
          <a:prstGeom prst="rect">
            <a:avLst/>
          </a:prstGeom>
          <a:noFill/>
          <a:ln w="9525">
            <a:noFill/>
            <a:miter lim="800000"/>
            <a:headEnd/>
            <a:tailEnd/>
          </a:ln>
        </p:spPr>
      </p:pic>
      <p:pic>
        <p:nvPicPr>
          <p:cNvPr id="47110" name="Picture 7" descr="fip187"/>
          <p:cNvPicPr>
            <a:picLocks noChangeAspect="1" noChangeArrowheads="1"/>
          </p:cNvPicPr>
          <p:nvPr/>
        </p:nvPicPr>
        <p:blipFill>
          <a:blip r:embed="rId6"/>
          <a:srcRect/>
          <a:stretch>
            <a:fillRect/>
          </a:stretch>
        </p:blipFill>
        <p:spPr bwMode="auto">
          <a:xfrm>
            <a:off x="1223963" y="2636838"/>
            <a:ext cx="1219200" cy="1219200"/>
          </a:xfrm>
          <a:prstGeom prst="rect">
            <a:avLst/>
          </a:prstGeom>
          <a:noFill/>
          <a:ln w="9525">
            <a:noFill/>
            <a:miter lim="800000"/>
            <a:headEnd/>
            <a:tailEnd/>
          </a:ln>
        </p:spPr>
      </p:pic>
      <p:pic>
        <p:nvPicPr>
          <p:cNvPr id="47111" name="Picture 8" descr="fip186"/>
          <p:cNvPicPr>
            <a:picLocks noChangeAspect="1" noChangeArrowheads="1"/>
          </p:cNvPicPr>
          <p:nvPr/>
        </p:nvPicPr>
        <p:blipFill>
          <a:blip r:embed="rId7"/>
          <a:srcRect/>
          <a:stretch>
            <a:fillRect/>
          </a:stretch>
        </p:blipFill>
        <p:spPr bwMode="auto">
          <a:xfrm>
            <a:off x="1223963" y="1341438"/>
            <a:ext cx="1219200" cy="1219200"/>
          </a:xfrm>
          <a:prstGeom prst="rect">
            <a:avLst/>
          </a:prstGeom>
          <a:noFill/>
          <a:ln w="9525">
            <a:noFill/>
            <a:miter lim="800000"/>
            <a:headEnd/>
            <a:tailEnd/>
          </a:ln>
        </p:spPr>
      </p:pic>
      <p:pic>
        <p:nvPicPr>
          <p:cNvPr id="47112" name="Picture 9" descr="fip188"/>
          <p:cNvPicPr>
            <a:picLocks noChangeAspect="1" noChangeArrowheads="1"/>
          </p:cNvPicPr>
          <p:nvPr/>
        </p:nvPicPr>
        <p:blipFill>
          <a:blip r:embed="rId8"/>
          <a:srcRect/>
          <a:stretch>
            <a:fillRect/>
          </a:stretch>
        </p:blipFill>
        <p:spPr bwMode="auto">
          <a:xfrm>
            <a:off x="1223963" y="3938588"/>
            <a:ext cx="1219200" cy="1219200"/>
          </a:xfrm>
          <a:prstGeom prst="rect">
            <a:avLst/>
          </a:prstGeom>
          <a:noFill/>
          <a:ln w="9525">
            <a:noFill/>
            <a:miter lim="800000"/>
            <a:headEnd/>
            <a:tailEnd/>
          </a:ln>
        </p:spPr>
      </p:pic>
      <p:pic>
        <p:nvPicPr>
          <p:cNvPr id="47113" name="Picture 10" descr="texture-08"/>
          <p:cNvPicPr>
            <a:picLocks noChangeAspect="1" noChangeArrowheads="1"/>
          </p:cNvPicPr>
          <p:nvPr/>
        </p:nvPicPr>
        <p:blipFill>
          <a:blip r:embed="rId9"/>
          <a:srcRect/>
          <a:stretch>
            <a:fillRect/>
          </a:stretch>
        </p:blipFill>
        <p:spPr bwMode="auto">
          <a:xfrm>
            <a:off x="3203575" y="3719513"/>
            <a:ext cx="2216150" cy="1450975"/>
          </a:xfrm>
          <a:prstGeom prst="rect">
            <a:avLst/>
          </a:prstGeom>
          <a:noFill/>
          <a:ln w="9525">
            <a:noFill/>
            <a:miter lim="800000"/>
            <a:headEnd/>
            <a:tailEnd/>
          </a:ln>
        </p:spPr>
      </p:pic>
      <p:pic>
        <p:nvPicPr>
          <p:cNvPr id="47114" name="Picture 12" descr="stone_texture_for_tutorial"/>
          <p:cNvPicPr>
            <a:picLocks noChangeAspect="1" noChangeArrowheads="1"/>
          </p:cNvPicPr>
          <p:nvPr/>
        </p:nvPicPr>
        <p:blipFill>
          <a:blip r:embed="rId10"/>
          <a:srcRect/>
          <a:stretch>
            <a:fillRect/>
          </a:stretch>
        </p:blipFill>
        <p:spPr bwMode="auto">
          <a:xfrm>
            <a:off x="3698875" y="4167188"/>
            <a:ext cx="2176463" cy="1450975"/>
          </a:xfrm>
          <a:prstGeom prst="rect">
            <a:avLst/>
          </a:prstGeom>
          <a:noFill/>
          <a:ln w="9525">
            <a:noFill/>
            <a:miter lim="800000"/>
            <a:headEnd/>
            <a:tailEnd/>
          </a:ln>
        </p:spPr>
      </p:pic>
      <p:pic>
        <p:nvPicPr>
          <p:cNvPr id="47115" name="Picture 11" descr="honeycomb-texture"/>
          <p:cNvPicPr>
            <a:picLocks noChangeAspect="1" noChangeArrowheads="1"/>
          </p:cNvPicPr>
          <p:nvPr/>
        </p:nvPicPr>
        <p:blipFill>
          <a:blip r:embed="rId11"/>
          <a:srcRect/>
          <a:stretch>
            <a:fillRect/>
          </a:stretch>
        </p:blipFill>
        <p:spPr bwMode="auto">
          <a:xfrm>
            <a:off x="4311650" y="4906963"/>
            <a:ext cx="2176463" cy="1450975"/>
          </a:xfrm>
          <a:prstGeom prst="rect">
            <a:avLst/>
          </a:prstGeom>
          <a:noFill/>
          <a:ln w="9525">
            <a:noFill/>
            <a:miter lim="800000"/>
            <a:headEnd/>
            <a:tailEnd/>
          </a:ln>
        </p:spPr>
      </p:pic>
      <p:sp>
        <p:nvSpPr>
          <p:cNvPr id="47116" name="Text Box 13"/>
          <p:cNvSpPr txBox="1">
            <a:spLocks noChangeArrowheads="1"/>
          </p:cNvSpPr>
          <p:nvPr/>
        </p:nvSpPr>
        <p:spPr bwMode="auto">
          <a:xfrm>
            <a:off x="323850" y="5113872"/>
            <a:ext cx="3852863"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Transforming and describing images; textures, colors, edges</a:t>
            </a:r>
          </a:p>
        </p:txBody>
      </p:sp>
      <p:sp>
        <p:nvSpPr>
          <p:cNvPr id="13" name="Slide Number Placeholder 12"/>
          <p:cNvSpPr>
            <a:spLocks noGrp="1"/>
          </p:cNvSpPr>
          <p:nvPr>
            <p:ph type="sldNum" sz="quarter" idx="12"/>
          </p:nvPr>
        </p:nvSpPr>
        <p:spPr/>
        <p:txBody>
          <a:bodyPr/>
          <a:lstStyle/>
          <a:p>
            <a:fld id="{7071D534-EAF5-7340-9EBE-DE4DF80614A8}" type="slidenum">
              <a:rPr lang="en-US" smtClean="0"/>
              <a:pPr/>
              <a:t>51</a:t>
            </a:fld>
            <a:endParaRPr lang="en-US"/>
          </a:p>
        </p:txBody>
      </p:sp>
      <p:sp>
        <p:nvSpPr>
          <p:cNvPr id="14" name="TextBox 1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85725"/>
            <a:ext cx="8229600" cy="1143000"/>
          </a:xfrm>
        </p:spPr>
        <p:txBody>
          <a:bodyPr/>
          <a:lstStyle/>
          <a:p>
            <a:pPr eaLnBrk="1" hangingPunct="1"/>
            <a:r>
              <a:rPr lang="en-US"/>
              <a:t>Grouping &amp; fitting</a:t>
            </a:r>
          </a:p>
        </p:txBody>
      </p:sp>
      <p:sp>
        <p:nvSpPr>
          <p:cNvPr id="48131" name="Rectangle 3"/>
          <p:cNvSpPr>
            <a:spLocks noGrp="1" noChangeArrowheads="1"/>
          </p:cNvSpPr>
          <p:nvPr>
            <p:ph type="body" idx="1"/>
          </p:nvPr>
        </p:nvSpPr>
        <p:spPr>
          <a:xfrm>
            <a:off x="457200" y="1239838"/>
            <a:ext cx="8229600" cy="4525962"/>
          </a:xfrm>
        </p:spPr>
        <p:txBody>
          <a:bodyPr/>
          <a:lstStyle/>
          <a:p>
            <a:pPr eaLnBrk="1" hangingPunct="1"/>
            <a:endParaRPr lang="en-US"/>
          </a:p>
        </p:txBody>
      </p:sp>
      <p:pic>
        <p:nvPicPr>
          <p:cNvPr id="48132" name="Picture 5" descr="imageResult"/>
          <p:cNvPicPr>
            <a:picLocks noChangeAspect="1" noChangeArrowheads="1"/>
          </p:cNvPicPr>
          <p:nvPr/>
        </p:nvPicPr>
        <p:blipFill>
          <a:blip r:embed="rId3"/>
          <a:srcRect/>
          <a:stretch>
            <a:fillRect/>
          </a:stretch>
        </p:blipFill>
        <p:spPr bwMode="auto">
          <a:xfrm>
            <a:off x="3887788" y="1052513"/>
            <a:ext cx="4854575" cy="3656012"/>
          </a:xfrm>
          <a:prstGeom prst="rect">
            <a:avLst/>
          </a:prstGeom>
          <a:noFill/>
          <a:ln w="9525">
            <a:noFill/>
            <a:miter lim="800000"/>
            <a:headEnd/>
            <a:tailEnd/>
          </a:ln>
        </p:spPr>
      </p:pic>
      <p:sp>
        <p:nvSpPr>
          <p:cNvPr id="48133" name="Text Box 6"/>
          <p:cNvSpPr txBox="1">
            <a:spLocks noChangeArrowheads="1"/>
          </p:cNvSpPr>
          <p:nvPr/>
        </p:nvSpPr>
        <p:spPr bwMode="auto">
          <a:xfrm>
            <a:off x="6840538" y="4681538"/>
            <a:ext cx="2160587" cy="304800"/>
          </a:xfrm>
          <a:prstGeom prst="rect">
            <a:avLst/>
          </a:prstGeom>
          <a:noFill/>
          <a:ln w="9525">
            <a:noFill/>
            <a:miter lim="800000"/>
            <a:headEnd/>
            <a:tailEnd/>
          </a:ln>
        </p:spPr>
        <p:txBody>
          <a:bodyPr>
            <a:prstTxWarp prst="textNoShape">
              <a:avLst/>
            </a:prstTxWarp>
            <a:spAutoFit/>
          </a:bodyPr>
          <a:lstStyle/>
          <a:p>
            <a:pPr>
              <a:spcBef>
                <a:spcPct val="50000"/>
              </a:spcBef>
            </a:pPr>
            <a:r>
              <a:rPr lang="en-US" sz="1400"/>
              <a:t>[fig from Shi et al]</a:t>
            </a:r>
          </a:p>
        </p:txBody>
      </p:sp>
      <p:pic>
        <p:nvPicPr>
          <p:cNvPr id="48134" name="Picture 7"/>
          <p:cNvPicPr>
            <a:picLocks noChangeAspect="1" noChangeArrowheads="1"/>
          </p:cNvPicPr>
          <p:nvPr/>
        </p:nvPicPr>
        <p:blipFill>
          <a:blip r:embed="rId4"/>
          <a:srcRect t="23639" r="64423" b="38239"/>
          <a:stretch>
            <a:fillRect/>
          </a:stretch>
        </p:blipFill>
        <p:spPr bwMode="auto">
          <a:xfrm>
            <a:off x="7127875" y="5049838"/>
            <a:ext cx="1476375" cy="1044575"/>
          </a:xfrm>
          <a:prstGeom prst="rect">
            <a:avLst/>
          </a:prstGeom>
          <a:noFill/>
          <a:ln w="9525">
            <a:noFill/>
            <a:miter lim="800000"/>
            <a:headEnd/>
            <a:tailEnd/>
          </a:ln>
        </p:spPr>
      </p:pic>
      <p:pic>
        <p:nvPicPr>
          <p:cNvPr id="48135" name="Picture 9"/>
          <p:cNvPicPr>
            <a:picLocks noChangeAspect="1" noChangeArrowheads="1"/>
          </p:cNvPicPr>
          <p:nvPr/>
        </p:nvPicPr>
        <p:blipFill>
          <a:blip r:embed="rId5"/>
          <a:srcRect l="37680" t="29282" r="33452" b="7729"/>
          <a:stretch>
            <a:fillRect/>
          </a:stretch>
        </p:blipFill>
        <p:spPr bwMode="auto">
          <a:xfrm>
            <a:off x="323850" y="908050"/>
            <a:ext cx="2724150" cy="3924300"/>
          </a:xfrm>
          <a:prstGeom prst="rect">
            <a:avLst/>
          </a:prstGeom>
          <a:noFill/>
          <a:ln w="9525">
            <a:noFill/>
            <a:miter lim="800000"/>
            <a:headEnd/>
            <a:tailEnd/>
          </a:ln>
        </p:spPr>
      </p:pic>
      <p:pic>
        <p:nvPicPr>
          <p:cNvPr id="48136" name="Picture 8"/>
          <p:cNvPicPr>
            <a:picLocks noChangeAspect="1" noChangeArrowheads="1"/>
          </p:cNvPicPr>
          <p:nvPr/>
        </p:nvPicPr>
        <p:blipFill>
          <a:blip r:embed="rId6"/>
          <a:srcRect l="38663" t="32614" r="20302" b="36258"/>
          <a:stretch>
            <a:fillRect/>
          </a:stretch>
        </p:blipFill>
        <p:spPr bwMode="auto">
          <a:xfrm>
            <a:off x="3203575" y="4400550"/>
            <a:ext cx="3563938" cy="1784350"/>
          </a:xfrm>
          <a:prstGeom prst="rect">
            <a:avLst/>
          </a:prstGeom>
          <a:noFill/>
          <a:ln w="9525">
            <a:noFill/>
            <a:miter lim="800000"/>
            <a:headEnd/>
            <a:tailEnd/>
          </a:ln>
        </p:spPr>
      </p:pic>
      <p:sp>
        <p:nvSpPr>
          <p:cNvPr id="48137" name="Text Box 10"/>
          <p:cNvSpPr txBox="1">
            <a:spLocks noChangeArrowheads="1"/>
          </p:cNvSpPr>
          <p:nvPr/>
        </p:nvSpPr>
        <p:spPr bwMode="auto">
          <a:xfrm>
            <a:off x="287338" y="4797425"/>
            <a:ext cx="3060700" cy="1800225"/>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Clustering, segmentation, fitting; what parts belong together?</a:t>
            </a:r>
          </a:p>
        </p:txBody>
      </p:sp>
      <p:sp>
        <p:nvSpPr>
          <p:cNvPr id="10" name="Slide Number Placeholder 9"/>
          <p:cNvSpPr>
            <a:spLocks noGrp="1"/>
          </p:cNvSpPr>
          <p:nvPr>
            <p:ph type="sldNum" sz="quarter" idx="12"/>
          </p:nvPr>
        </p:nvSpPr>
        <p:spPr/>
        <p:txBody>
          <a:bodyPr/>
          <a:lstStyle/>
          <a:p>
            <a:fld id="{7071D534-EAF5-7340-9EBE-DE4DF80614A8}" type="slidenum">
              <a:rPr lang="en-US" smtClean="0"/>
              <a:pPr/>
              <a:t>52</a:t>
            </a:fld>
            <a:endParaRPr lang="en-US"/>
          </a:p>
        </p:txBody>
      </p:sp>
      <p:sp>
        <p:nvSpPr>
          <p:cNvPr id="11" name="TextBox 10"/>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46088" y="-3175"/>
            <a:ext cx="8229600" cy="1143000"/>
          </a:xfrm>
        </p:spPr>
        <p:txBody>
          <a:bodyPr/>
          <a:lstStyle/>
          <a:p>
            <a:pPr eaLnBrk="1" hangingPunct="1"/>
            <a:r>
              <a:rPr lang="en-US"/>
              <a:t>Multiple views and motion</a:t>
            </a:r>
          </a:p>
        </p:txBody>
      </p:sp>
      <p:pic>
        <p:nvPicPr>
          <p:cNvPr id="49155" name="Picture 4"/>
          <p:cNvPicPr>
            <a:picLocks noChangeAspect="1" noChangeArrowheads="1"/>
          </p:cNvPicPr>
          <p:nvPr/>
        </p:nvPicPr>
        <p:blipFill>
          <a:blip r:embed="rId3"/>
          <a:srcRect l="23732" t="24101" r="21704" b="13644"/>
          <a:stretch>
            <a:fillRect/>
          </a:stretch>
        </p:blipFill>
        <p:spPr bwMode="auto">
          <a:xfrm>
            <a:off x="153988" y="1255713"/>
            <a:ext cx="4089400" cy="3079750"/>
          </a:xfrm>
          <a:prstGeom prst="rect">
            <a:avLst/>
          </a:prstGeom>
          <a:noFill/>
          <a:ln w="9525">
            <a:noFill/>
            <a:miter lim="800000"/>
            <a:headEnd/>
            <a:tailEnd/>
          </a:ln>
        </p:spPr>
      </p:pic>
      <p:sp>
        <p:nvSpPr>
          <p:cNvPr id="49156" name="Text Box 5"/>
          <p:cNvSpPr txBox="1">
            <a:spLocks noChangeArrowheads="1"/>
          </p:cNvSpPr>
          <p:nvPr/>
        </p:nvSpPr>
        <p:spPr bwMode="auto">
          <a:xfrm>
            <a:off x="153988" y="4213225"/>
            <a:ext cx="1871662" cy="274638"/>
          </a:xfrm>
          <a:prstGeom prst="rect">
            <a:avLst/>
          </a:prstGeom>
          <a:noFill/>
          <a:ln w="9525">
            <a:noFill/>
            <a:miter lim="800000"/>
            <a:headEnd/>
            <a:tailEnd/>
          </a:ln>
        </p:spPr>
        <p:txBody>
          <a:bodyPr>
            <a:prstTxWarp prst="textNoShape">
              <a:avLst/>
            </a:prstTxWarp>
            <a:spAutoFit/>
          </a:bodyPr>
          <a:lstStyle/>
          <a:p>
            <a:pPr>
              <a:spcBef>
                <a:spcPct val="50000"/>
              </a:spcBef>
            </a:pPr>
            <a:r>
              <a:rPr lang="en-US" sz="1200"/>
              <a:t>Hartley and Zisserman</a:t>
            </a:r>
          </a:p>
        </p:txBody>
      </p:sp>
      <p:pic>
        <p:nvPicPr>
          <p:cNvPr id="49157" name="Picture 6" descr="smallex"/>
          <p:cNvPicPr>
            <a:picLocks noGrp="1" noChangeAspect="1" noChangeArrowheads="1"/>
          </p:cNvPicPr>
          <p:nvPr>
            <p:ph idx="1"/>
          </p:nvPr>
        </p:nvPicPr>
        <p:blipFill>
          <a:blip r:embed="rId4"/>
          <a:srcRect/>
          <a:stretch>
            <a:fillRect/>
          </a:stretch>
        </p:blipFill>
        <p:spPr>
          <a:xfrm>
            <a:off x="4900613" y="2349500"/>
            <a:ext cx="3171825" cy="1590675"/>
          </a:xfrm>
          <a:noFill/>
        </p:spPr>
      </p:pic>
      <p:sp>
        <p:nvSpPr>
          <p:cNvPr id="49158" name="Text Box 8"/>
          <p:cNvSpPr txBox="1">
            <a:spLocks noChangeArrowheads="1"/>
          </p:cNvSpPr>
          <p:nvPr/>
        </p:nvSpPr>
        <p:spPr bwMode="auto">
          <a:xfrm>
            <a:off x="7356475" y="3646488"/>
            <a:ext cx="1871663"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chemeClr val="bg1"/>
                </a:solidFill>
              </a:rPr>
              <a:t>Lowe</a:t>
            </a:r>
          </a:p>
        </p:txBody>
      </p:sp>
      <p:sp>
        <p:nvSpPr>
          <p:cNvPr id="49159" name="Text Box 16"/>
          <p:cNvSpPr txBox="1">
            <a:spLocks noChangeArrowheads="1"/>
          </p:cNvSpPr>
          <p:nvPr/>
        </p:nvSpPr>
        <p:spPr bwMode="auto">
          <a:xfrm>
            <a:off x="4754563" y="985838"/>
            <a:ext cx="4162425"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a:t>Multi-view geometry, matching, invariant features, stereo vision</a:t>
            </a:r>
          </a:p>
        </p:txBody>
      </p:sp>
      <p:pic>
        <p:nvPicPr>
          <p:cNvPr id="49160" name="Picture 17"/>
          <p:cNvPicPr>
            <a:picLocks noChangeAspect="1" noChangeArrowheads="1"/>
          </p:cNvPicPr>
          <p:nvPr/>
        </p:nvPicPr>
        <p:blipFill>
          <a:blip r:embed="rId5"/>
          <a:srcRect/>
          <a:stretch>
            <a:fillRect/>
          </a:stretch>
        </p:blipFill>
        <p:spPr bwMode="auto">
          <a:xfrm>
            <a:off x="4852988" y="4049713"/>
            <a:ext cx="3771900" cy="2447925"/>
          </a:xfrm>
          <a:prstGeom prst="rect">
            <a:avLst/>
          </a:prstGeom>
          <a:noFill/>
          <a:ln w="9525">
            <a:noFill/>
            <a:miter lim="800000"/>
            <a:headEnd/>
            <a:tailEnd/>
          </a:ln>
        </p:spPr>
      </p:pic>
      <p:sp>
        <p:nvSpPr>
          <p:cNvPr id="49161" name="Text Box 8"/>
          <p:cNvSpPr txBox="1">
            <a:spLocks noChangeArrowheads="1"/>
          </p:cNvSpPr>
          <p:nvPr/>
        </p:nvSpPr>
        <p:spPr bwMode="auto">
          <a:xfrm>
            <a:off x="7775575" y="6221413"/>
            <a:ext cx="1871663"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chemeClr val="bg1"/>
                </a:solidFill>
              </a:rPr>
              <a:t>Fei-Fei Li</a:t>
            </a:r>
          </a:p>
        </p:txBody>
      </p:sp>
      <p:pic>
        <p:nvPicPr>
          <p:cNvPr id="49162" name="Picture 14" descr="bf_middlebury.jpg"/>
          <p:cNvPicPr>
            <a:picLocks noChangeAspect="1"/>
          </p:cNvPicPr>
          <p:nvPr/>
        </p:nvPicPr>
        <p:blipFill>
          <a:blip r:embed="rId6"/>
          <a:srcRect r="30928" b="49648"/>
          <a:stretch>
            <a:fillRect/>
          </a:stretch>
        </p:blipFill>
        <p:spPr bwMode="auto">
          <a:xfrm>
            <a:off x="665163" y="4852988"/>
            <a:ext cx="3249612" cy="1477962"/>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fld id="{7071D534-EAF5-7340-9EBE-DE4DF80614A8}" type="slidenum">
              <a:rPr lang="en-US" smtClean="0"/>
              <a:pPr/>
              <a:t>53</a:t>
            </a:fld>
            <a:endParaRPr lang="en-US"/>
          </a:p>
        </p:txBody>
      </p:sp>
      <p:sp>
        <p:nvSpPr>
          <p:cNvPr id="12" name="TextBox 11"/>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46088" y="0"/>
            <a:ext cx="8229600" cy="1143000"/>
          </a:xfrm>
        </p:spPr>
        <p:txBody>
          <a:bodyPr/>
          <a:lstStyle/>
          <a:p>
            <a:pPr eaLnBrk="1" hangingPunct="1"/>
            <a:r>
              <a:rPr lang="en-US"/>
              <a:t>Recognition and learning</a:t>
            </a:r>
          </a:p>
        </p:txBody>
      </p:sp>
      <p:pic>
        <p:nvPicPr>
          <p:cNvPr id="50179" name="Picture 4" descr="eigenfaces"/>
          <p:cNvPicPr>
            <a:picLocks noGrp="1" noChangeAspect="1" noChangeArrowheads="1"/>
          </p:cNvPicPr>
          <p:nvPr>
            <p:ph idx="1"/>
          </p:nvPr>
        </p:nvPicPr>
        <p:blipFill>
          <a:blip r:embed="rId3"/>
          <a:srcRect/>
          <a:stretch>
            <a:fillRect/>
          </a:stretch>
        </p:blipFill>
        <p:spPr>
          <a:xfrm>
            <a:off x="215900" y="1173163"/>
            <a:ext cx="2741613" cy="2741612"/>
          </a:xfrm>
          <a:noFill/>
        </p:spPr>
      </p:pic>
      <p:pic>
        <p:nvPicPr>
          <p:cNvPr id="50180" name="Picture 6" descr="sift"/>
          <p:cNvPicPr>
            <a:picLocks noChangeAspect="1" noChangeArrowheads="1"/>
          </p:cNvPicPr>
          <p:nvPr/>
        </p:nvPicPr>
        <p:blipFill>
          <a:blip r:embed="rId4"/>
          <a:srcRect/>
          <a:stretch>
            <a:fillRect/>
          </a:stretch>
        </p:blipFill>
        <p:spPr bwMode="auto">
          <a:xfrm>
            <a:off x="287338" y="4233863"/>
            <a:ext cx="2667000" cy="1990725"/>
          </a:xfrm>
          <a:prstGeom prst="rect">
            <a:avLst/>
          </a:prstGeom>
          <a:noFill/>
          <a:ln w="9525">
            <a:noFill/>
            <a:miter lim="800000"/>
            <a:headEnd/>
            <a:tailEnd/>
          </a:ln>
        </p:spPr>
      </p:pic>
      <p:pic>
        <p:nvPicPr>
          <p:cNvPr id="50181" name="Picture 8" descr="a"/>
          <p:cNvPicPr>
            <a:picLocks noChangeAspect="1" noChangeArrowheads="1"/>
          </p:cNvPicPr>
          <p:nvPr/>
        </p:nvPicPr>
        <p:blipFill>
          <a:blip r:embed="rId5"/>
          <a:srcRect/>
          <a:stretch>
            <a:fillRect/>
          </a:stretch>
        </p:blipFill>
        <p:spPr bwMode="auto">
          <a:xfrm>
            <a:off x="3276600" y="3117850"/>
            <a:ext cx="2159000" cy="1212850"/>
          </a:xfrm>
          <a:prstGeom prst="rect">
            <a:avLst/>
          </a:prstGeom>
          <a:noFill/>
          <a:ln w="9525">
            <a:noFill/>
            <a:miter lim="800000"/>
            <a:headEnd/>
            <a:tailEnd/>
          </a:ln>
        </p:spPr>
      </p:pic>
      <p:pic>
        <p:nvPicPr>
          <p:cNvPr id="50182" name="Picture 10" descr="bow"/>
          <p:cNvPicPr>
            <a:picLocks noChangeAspect="1" noChangeArrowheads="1"/>
          </p:cNvPicPr>
          <p:nvPr/>
        </p:nvPicPr>
        <p:blipFill>
          <a:blip r:embed="rId6"/>
          <a:srcRect/>
          <a:stretch>
            <a:fillRect/>
          </a:stretch>
        </p:blipFill>
        <p:spPr bwMode="auto">
          <a:xfrm>
            <a:off x="3979863" y="1138238"/>
            <a:ext cx="5164137" cy="1887537"/>
          </a:xfrm>
          <a:prstGeom prst="rect">
            <a:avLst/>
          </a:prstGeom>
          <a:noFill/>
          <a:ln w="9525">
            <a:noFill/>
            <a:miter lim="800000"/>
            <a:headEnd/>
            <a:tailEnd/>
          </a:ln>
        </p:spPr>
      </p:pic>
      <p:pic>
        <p:nvPicPr>
          <p:cNvPr id="50183" name="Picture 12" descr="svm"/>
          <p:cNvPicPr>
            <a:picLocks noChangeAspect="1" noChangeArrowheads="1"/>
          </p:cNvPicPr>
          <p:nvPr/>
        </p:nvPicPr>
        <p:blipFill>
          <a:blip r:embed="rId7"/>
          <a:srcRect l="34012"/>
          <a:stretch>
            <a:fillRect/>
          </a:stretch>
        </p:blipFill>
        <p:spPr bwMode="auto">
          <a:xfrm>
            <a:off x="6516688" y="3209925"/>
            <a:ext cx="2627312" cy="2798763"/>
          </a:xfrm>
          <a:prstGeom prst="rect">
            <a:avLst/>
          </a:prstGeom>
          <a:noFill/>
          <a:ln w="9525">
            <a:noFill/>
            <a:miter lim="800000"/>
            <a:headEnd/>
            <a:tailEnd/>
          </a:ln>
        </p:spPr>
      </p:pic>
      <p:sp>
        <p:nvSpPr>
          <p:cNvPr id="50184" name="Text Box 14"/>
          <p:cNvSpPr txBox="1">
            <a:spLocks noChangeArrowheads="1"/>
          </p:cNvSpPr>
          <p:nvPr/>
        </p:nvSpPr>
        <p:spPr bwMode="auto">
          <a:xfrm>
            <a:off x="3221038" y="4414838"/>
            <a:ext cx="3673475"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a:t>Recognizing objects and categories, learning techniques</a:t>
            </a:r>
          </a:p>
        </p:txBody>
      </p:sp>
      <p:sp>
        <p:nvSpPr>
          <p:cNvPr id="9" name="Slide Number Placeholder 8"/>
          <p:cNvSpPr>
            <a:spLocks noGrp="1"/>
          </p:cNvSpPr>
          <p:nvPr>
            <p:ph type="sldNum" sz="quarter" idx="12"/>
          </p:nvPr>
        </p:nvSpPr>
        <p:spPr/>
        <p:txBody>
          <a:bodyPr/>
          <a:lstStyle/>
          <a:p>
            <a:fld id="{7071D534-EAF5-7340-9EBE-DE4DF80614A8}" type="slidenum">
              <a:rPr lang="en-US" smtClean="0"/>
              <a:pPr/>
              <a:t>54</a:t>
            </a:fld>
            <a:endParaRPr lang="en-US"/>
          </a:p>
        </p:txBody>
      </p:sp>
      <p:sp>
        <p:nvSpPr>
          <p:cNvPr id="10" name="TextBox 9"/>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46088" y="0"/>
            <a:ext cx="8229600" cy="1143000"/>
          </a:xfrm>
        </p:spPr>
        <p:txBody>
          <a:bodyPr/>
          <a:lstStyle/>
          <a:p>
            <a:pPr eaLnBrk="1" hangingPunct="1"/>
            <a:r>
              <a:rPr lang="en-US"/>
              <a:t>Video processing</a:t>
            </a:r>
          </a:p>
        </p:txBody>
      </p:sp>
      <p:pic>
        <p:nvPicPr>
          <p:cNvPr id="51203" name="Picture 4"/>
          <p:cNvPicPr>
            <a:picLocks noChangeAspect="1" noChangeArrowheads="1"/>
          </p:cNvPicPr>
          <p:nvPr/>
        </p:nvPicPr>
        <p:blipFill>
          <a:blip r:embed="rId3"/>
          <a:srcRect l="30096" t="32990" r="30270" b="16994"/>
          <a:stretch>
            <a:fillRect/>
          </a:stretch>
        </p:blipFill>
        <p:spPr bwMode="auto">
          <a:xfrm>
            <a:off x="701675" y="2735263"/>
            <a:ext cx="4356100" cy="3629025"/>
          </a:xfrm>
          <a:prstGeom prst="rect">
            <a:avLst/>
          </a:prstGeom>
          <a:noFill/>
          <a:ln w="9525">
            <a:noFill/>
            <a:miter lim="800000"/>
            <a:headEnd/>
            <a:tailEnd/>
          </a:ln>
        </p:spPr>
      </p:pic>
      <p:pic>
        <p:nvPicPr>
          <p:cNvPr id="51204" name="Picture 5" descr="walkingCycle"/>
          <p:cNvPicPr>
            <a:picLocks noGrp="1" noChangeAspect="1" noChangeArrowheads="1"/>
          </p:cNvPicPr>
          <p:nvPr>
            <p:ph idx="1"/>
          </p:nvPr>
        </p:nvPicPr>
        <p:blipFill>
          <a:blip r:embed="rId4"/>
          <a:srcRect/>
          <a:stretch>
            <a:fillRect/>
          </a:stretch>
        </p:blipFill>
        <p:spPr>
          <a:xfrm>
            <a:off x="5302250" y="3063875"/>
            <a:ext cx="2987675" cy="2616200"/>
          </a:xfrm>
          <a:noFill/>
        </p:spPr>
      </p:pic>
      <p:sp>
        <p:nvSpPr>
          <p:cNvPr id="51205" name="Text Box 7"/>
          <p:cNvSpPr txBox="1">
            <a:spLocks noChangeArrowheads="1"/>
          </p:cNvSpPr>
          <p:nvPr/>
        </p:nvSpPr>
        <p:spPr bwMode="auto">
          <a:xfrm>
            <a:off x="7481888" y="5656263"/>
            <a:ext cx="1727200"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a:t>Tomas Izo</a:t>
            </a:r>
          </a:p>
        </p:txBody>
      </p:sp>
      <p:pic>
        <p:nvPicPr>
          <p:cNvPr id="51206" name="Picture 8" descr="optflow"/>
          <p:cNvPicPr>
            <a:picLocks noChangeAspect="1" noChangeArrowheads="1"/>
          </p:cNvPicPr>
          <p:nvPr/>
        </p:nvPicPr>
        <p:blipFill>
          <a:blip r:embed="rId5"/>
          <a:srcRect/>
          <a:stretch>
            <a:fillRect/>
          </a:stretch>
        </p:blipFill>
        <p:spPr bwMode="auto">
          <a:xfrm>
            <a:off x="6215063" y="1238250"/>
            <a:ext cx="1428750" cy="1428750"/>
          </a:xfrm>
          <a:prstGeom prst="rect">
            <a:avLst/>
          </a:prstGeom>
          <a:noFill/>
          <a:ln w="9525">
            <a:noFill/>
            <a:miter lim="800000"/>
            <a:headEnd/>
            <a:tailEnd/>
          </a:ln>
        </p:spPr>
      </p:pic>
      <p:sp>
        <p:nvSpPr>
          <p:cNvPr id="51207" name="Text Box 10"/>
          <p:cNvSpPr txBox="1">
            <a:spLocks noChangeArrowheads="1"/>
          </p:cNvSpPr>
          <p:nvPr/>
        </p:nvSpPr>
        <p:spPr bwMode="auto">
          <a:xfrm>
            <a:off x="884238" y="1274763"/>
            <a:ext cx="4198937"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a:t>Tracking objects, video analysis, low level motion, optical flow</a:t>
            </a:r>
          </a:p>
        </p:txBody>
      </p:sp>
      <p:sp>
        <p:nvSpPr>
          <p:cNvPr id="8" name="Slide Number Placeholder 7"/>
          <p:cNvSpPr>
            <a:spLocks noGrp="1"/>
          </p:cNvSpPr>
          <p:nvPr>
            <p:ph type="sldNum" sz="quarter" idx="12"/>
          </p:nvPr>
        </p:nvSpPr>
        <p:spPr/>
        <p:txBody>
          <a:bodyPr/>
          <a:lstStyle/>
          <a:p>
            <a:fld id="{7071D534-EAF5-7340-9EBE-DE4DF80614A8}" type="slidenum">
              <a:rPr lang="en-US" smtClean="0"/>
              <a:pPr/>
              <a:t>55</a:t>
            </a:fld>
            <a:endParaRPr lang="en-US"/>
          </a:p>
        </p:txBody>
      </p:sp>
      <p:sp>
        <p:nvSpPr>
          <p:cNvPr id="9" name="TextBox 8"/>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33338"/>
            <a:ext cx="7772400" cy="1143000"/>
          </a:xfrm>
        </p:spPr>
        <p:txBody>
          <a:bodyPr/>
          <a:lstStyle/>
          <a:p>
            <a:pPr eaLnBrk="1" hangingPunct="1"/>
            <a:r>
              <a:rPr lang="en-US"/>
              <a:t>Textbooks</a:t>
            </a:r>
          </a:p>
        </p:txBody>
      </p:sp>
      <p:sp>
        <p:nvSpPr>
          <p:cNvPr id="52227" name="Rectangle 3"/>
          <p:cNvSpPr>
            <a:spLocks noGrp="1" noChangeArrowheads="1"/>
          </p:cNvSpPr>
          <p:nvPr>
            <p:ph type="body" idx="1"/>
          </p:nvPr>
        </p:nvSpPr>
        <p:spPr>
          <a:xfrm>
            <a:off x="685800" y="1404938"/>
            <a:ext cx="7772400" cy="4951412"/>
          </a:xfrm>
        </p:spPr>
        <p:txBody>
          <a:bodyPr>
            <a:normAutofit/>
          </a:bodyPr>
          <a:lstStyle/>
          <a:p>
            <a:pPr eaLnBrk="1" hangingPunct="1">
              <a:spcAft>
                <a:spcPct val="15000"/>
              </a:spcAft>
            </a:pPr>
            <a:r>
              <a:rPr lang="en-US" sz="2800" dirty="0"/>
              <a:t>Recommended book:</a:t>
            </a:r>
          </a:p>
          <a:p>
            <a:pPr lvl="1" eaLnBrk="1" hangingPunct="1">
              <a:spcAft>
                <a:spcPct val="15000"/>
              </a:spcAft>
            </a:pPr>
            <a:r>
              <a:rPr lang="en-US" sz="2400" dirty="0"/>
              <a:t>Computer Vision:</a:t>
            </a:r>
            <a:r>
              <a:rPr lang="en-US" sz="2400" dirty="0" smtClean="0"/>
              <a:t> </a:t>
            </a:r>
          </a:p>
          <a:p>
            <a:pPr lvl="1" eaLnBrk="1" hangingPunct="1">
              <a:spcAft>
                <a:spcPct val="15000"/>
              </a:spcAft>
              <a:buNone/>
            </a:pPr>
            <a:r>
              <a:rPr lang="en-US" sz="2400" dirty="0" smtClean="0"/>
              <a:t>	Algorithms </a:t>
            </a:r>
            <a:r>
              <a:rPr lang="en-US" sz="2400" dirty="0"/>
              <a:t>and Applications</a:t>
            </a:r>
          </a:p>
          <a:p>
            <a:pPr lvl="1" eaLnBrk="1" hangingPunct="1">
              <a:spcAft>
                <a:spcPct val="15000"/>
              </a:spcAft>
            </a:pPr>
            <a:r>
              <a:rPr lang="en-US" sz="2400" dirty="0"/>
              <a:t>By Rick </a:t>
            </a:r>
            <a:r>
              <a:rPr lang="en-US" sz="2400" dirty="0" err="1"/>
              <a:t>Szeliski</a:t>
            </a:r>
            <a:endParaRPr lang="en-US" sz="2400" dirty="0"/>
          </a:p>
          <a:p>
            <a:pPr lvl="1" eaLnBrk="1" hangingPunct="1">
              <a:spcAft>
                <a:spcPct val="15000"/>
              </a:spcAft>
            </a:pPr>
            <a:r>
              <a:rPr lang="en-US" sz="2400" dirty="0">
                <a:hlinkClick r:id="rId3"/>
              </a:rPr>
              <a:t>http://szeliski.org/Book</a:t>
            </a:r>
            <a:r>
              <a:rPr lang="en-US" sz="2400" dirty="0" smtClean="0">
                <a:hlinkClick r:id="rId3"/>
              </a:rPr>
              <a:t>/</a:t>
            </a:r>
            <a:endParaRPr lang="en-US" sz="2400" dirty="0" smtClean="0"/>
          </a:p>
          <a:p>
            <a:pPr lvl="1" eaLnBrk="1" hangingPunct="1">
              <a:spcAft>
                <a:spcPct val="15000"/>
              </a:spcAft>
            </a:pPr>
            <a:endParaRPr lang="en-US" sz="2400" dirty="0" smtClean="0"/>
          </a:p>
          <a:p>
            <a:pPr>
              <a:spcAft>
                <a:spcPct val="15000"/>
              </a:spcAft>
              <a:buNone/>
            </a:pPr>
            <a:endParaRPr lang="en-US" dirty="0" smtClean="0"/>
          </a:p>
          <a:p>
            <a:pPr>
              <a:spcAft>
                <a:spcPct val="15000"/>
              </a:spcAft>
            </a:pPr>
            <a:r>
              <a:rPr lang="en-US" sz="2800" dirty="0" smtClean="0"/>
              <a:t>Lecture slides will be posted online</a:t>
            </a:r>
          </a:p>
        </p:txBody>
      </p:sp>
      <p:pic>
        <p:nvPicPr>
          <p:cNvPr id="52228" name="Picture 4" descr="SzeliskiBookFrontCover.png"/>
          <p:cNvPicPr>
            <a:picLocks noChangeAspect="1"/>
          </p:cNvPicPr>
          <p:nvPr/>
        </p:nvPicPr>
        <p:blipFill>
          <a:blip r:embed="rId4"/>
          <a:srcRect/>
          <a:stretch>
            <a:fillRect/>
          </a:stretch>
        </p:blipFill>
        <p:spPr bwMode="auto">
          <a:xfrm>
            <a:off x="6264275" y="1376363"/>
            <a:ext cx="2171700" cy="304958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071D534-EAF5-7340-9EBE-DE4DF80614A8}" type="slidenum">
              <a:rPr lang="en-US" smtClean="0"/>
              <a:pPr/>
              <a:t>56</a:t>
            </a:fld>
            <a:endParaRPr lang="en-US"/>
          </a:p>
        </p:txBody>
      </p:sp>
      <p:sp>
        <p:nvSpPr>
          <p:cNvPr id="6" name="TextBox 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2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75"/>
            <a:ext cx="8229600" cy="1143000"/>
          </a:xfrm>
        </p:spPr>
        <p:txBody>
          <a:bodyPr/>
          <a:lstStyle/>
          <a:p>
            <a:pPr eaLnBrk="1" hangingPunct="1"/>
            <a:r>
              <a:rPr lang="en-US" sz="4000"/>
              <a:t>Requirements / Grading</a:t>
            </a:r>
          </a:p>
        </p:txBody>
      </p:sp>
      <p:sp>
        <p:nvSpPr>
          <p:cNvPr id="54275" name="Rectangle 3"/>
          <p:cNvSpPr>
            <a:spLocks noGrp="1" noChangeArrowheads="1"/>
          </p:cNvSpPr>
          <p:nvPr>
            <p:ph type="body" idx="1"/>
          </p:nvPr>
        </p:nvSpPr>
        <p:spPr>
          <a:xfrm>
            <a:off x="457200" y="1322388"/>
            <a:ext cx="8229600" cy="4525962"/>
          </a:xfrm>
        </p:spPr>
        <p:txBody>
          <a:bodyPr/>
          <a:lstStyle/>
          <a:p>
            <a:pPr eaLnBrk="1" hangingPunct="1"/>
            <a:r>
              <a:rPr lang="en-US" sz="2800" dirty="0"/>
              <a:t>Problem sets (</a:t>
            </a:r>
            <a:r>
              <a:rPr lang="en-US" sz="2800" dirty="0" smtClean="0"/>
              <a:t>55%</a:t>
            </a:r>
            <a:r>
              <a:rPr lang="en-US" sz="2800" dirty="0"/>
              <a:t>)  </a:t>
            </a:r>
            <a:endParaRPr lang="en-US" sz="2800" dirty="0" smtClean="0"/>
          </a:p>
          <a:p>
            <a:pPr eaLnBrk="1" hangingPunct="1"/>
            <a:r>
              <a:rPr lang="en-US" sz="2800" dirty="0" smtClean="0"/>
              <a:t>Project (25%)</a:t>
            </a:r>
          </a:p>
          <a:p>
            <a:pPr eaLnBrk="1" hangingPunct="1"/>
            <a:r>
              <a:rPr lang="en-US" sz="2800" dirty="0"/>
              <a:t>Final exam </a:t>
            </a:r>
            <a:r>
              <a:rPr lang="en-US" sz="2800" dirty="0" smtClean="0"/>
              <a:t>(15%</a:t>
            </a:r>
            <a:r>
              <a:rPr lang="en-US" sz="2800" dirty="0"/>
              <a:t>)</a:t>
            </a:r>
          </a:p>
          <a:p>
            <a:pPr eaLnBrk="1" hangingPunct="1"/>
            <a:r>
              <a:rPr lang="en-US" sz="2800" dirty="0"/>
              <a:t>Class participation, including attendance </a:t>
            </a:r>
            <a:r>
              <a:rPr lang="en-US" sz="2800" dirty="0" smtClean="0"/>
              <a:t>(5%)</a:t>
            </a:r>
          </a:p>
        </p:txBody>
      </p:sp>
      <p:sp>
        <p:nvSpPr>
          <p:cNvPr id="4" name="Slide Number Placeholder 3"/>
          <p:cNvSpPr>
            <a:spLocks noGrp="1"/>
          </p:cNvSpPr>
          <p:nvPr>
            <p:ph type="sldNum" sz="quarter" idx="12"/>
          </p:nvPr>
        </p:nvSpPr>
        <p:spPr/>
        <p:txBody>
          <a:bodyPr/>
          <a:lstStyle/>
          <a:p>
            <a:fld id="{7071D534-EAF5-7340-9EBE-DE4DF80614A8}" type="slidenum">
              <a:rPr lang="en-US" smtClean="0"/>
              <a:pPr/>
              <a:t>57</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175"/>
            <a:ext cx="8229600" cy="1143000"/>
          </a:xfrm>
        </p:spPr>
        <p:txBody>
          <a:bodyPr/>
          <a:lstStyle/>
          <a:p>
            <a:pPr eaLnBrk="1" hangingPunct="1"/>
            <a:r>
              <a:rPr lang="en-US" dirty="0"/>
              <a:t>Problem sets</a:t>
            </a:r>
          </a:p>
        </p:txBody>
      </p:sp>
      <p:sp>
        <p:nvSpPr>
          <p:cNvPr id="55299" name="Rectangle 3"/>
          <p:cNvSpPr>
            <a:spLocks noGrp="1" noChangeArrowheads="1"/>
          </p:cNvSpPr>
          <p:nvPr>
            <p:ph type="body" idx="1"/>
          </p:nvPr>
        </p:nvSpPr>
        <p:spPr>
          <a:xfrm>
            <a:off x="457200" y="1311275"/>
            <a:ext cx="8229600" cy="4525963"/>
          </a:xfrm>
        </p:spPr>
        <p:txBody>
          <a:bodyPr>
            <a:noAutofit/>
          </a:bodyPr>
          <a:lstStyle/>
          <a:p>
            <a:pPr eaLnBrk="1" hangingPunct="1"/>
            <a:r>
              <a:rPr lang="en-US" sz="2200" dirty="0"/>
              <a:t>Some short answer concept questions</a:t>
            </a:r>
          </a:p>
          <a:p>
            <a:pPr eaLnBrk="1" hangingPunct="1"/>
            <a:r>
              <a:rPr lang="en-US" sz="2200" dirty="0"/>
              <a:t>Programming </a:t>
            </a:r>
            <a:r>
              <a:rPr lang="en-US" sz="2200" dirty="0" smtClean="0"/>
              <a:t>problems</a:t>
            </a:r>
          </a:p>
          <a:p>
            <a:pPr lvl="1" eaLnBrk="1" hangingPunct="1"/>
            <a:r>
              <a:rPr lang="en-US" sz="2200" dirty="0"/>
              <a:t>Implementation</a:t>
            </a:r>
          </a:p>
          <a:p>
            <a:pPr lvl="1" eaLnBrk="1" hangingPunct="1"/>
            <a:r>
              <a:rPr lang="en-US" sz="2200" dirty="0"/>
              <a:t>Explanation, </a:t>
            </a:r>
            <a:r>
              <a:rPr lang="en-US" sz="2200" dirty="0" smtClean="0"/>
              <a:t>results</a:t>
            </a:r>
          </a:p>
          <a:p>
            <a:r>
              <a:rPr lang="en-US" sz="2200" dirty="0" smtClean="0"/>
              <a:t>Follow instructions. Points will be deducted if can’t run your code on our data, can’t run our code on your data, etc.</a:t>
            </a:r>
          </a:p>
          <a:p>
            <a:r>
              <a:rPr lang="en-US" sz="2200" dirty="0" smtClean="0"/>
              <a:t>Ask questions on Scholar forum first</a:t>
            </a:r>
          </a:p>
          <a:p>
            <a:pPr eaLnBrk="1" hangingPunct="1"/>
            <a:r>
              <a:rPr lang="en-US" sz="2200" dirty="0"/>
              <a:t>Code in </a:t>
            </a:r>
            <a:r>
              <a:rPr lang="en-US" sz="2200" dirty="0" err="1" smtClean="0"/>
              <a:t>Matlab</a:t>
            </a:r>
            <a:r>
              <a:rPr lang="en-US" sz="2200" dirty="0" smtClean="0"/>
              <a:t> (possibly also Python)</a:t>
            </a:r>
          </a:p>
          <a:p>
            <a:pPr eaLnBrk="1" hangingPunct="1"/>
            <a:r>
              <a:rPr lang="en-US" sz="2200" dirty="0">
                <a:solidFill>
                  <a:srgbClr val="C00000"/>
                </a:solidFill>
              </a:rPr>
              <a:t>These assignments are substantial.  </a:t>
            </a:r>
          </a:p>
          <a:p>
            <a:pPr eaLnBrk="1" hangingPunct="1"/>
            <a:r>
              <a:rPr lang="en-US" sz="2200" dirty="0">
                <a:solidFill>
                  <a:srgbClr val="C00000"/>
                </a:solidFill>
              </a:rPr>
              <a:t>They will take significant time to do.</a:t>
            </a:r>
          </a:p>
          <a:p>
            <a:pPr eaLnBrk="1" hangingPunct="1"/>
            <a:r>
              <a:rPr lang="en-US" sz="2200" dirty="0">
                <a:solidFill>
                  <a:srgbClr val="C00000"/>
                </a:solidFill>
              </a:rPr>
              <a:t>Start early</a:t>
            </a:r>
            <a:r>
              <a:rPr lang="en-US" sz="2200" dirty="0" smtClean="0">
                <a:solidFill>
                  <a:srgbClr val="C00000"/>
                </a:solidFill>
              </a:rPr>
              <a:t>. </a:t>
            </a:r>
            <a:endParaRPr lang="en-US" sz="2200" dirty="0">
              <a:solidFill>
                <a:srgbClr val="C00000"/>
              </a:solidFill>
            </a:endParaRPr>
          </a:p>
          <a:p>
            <a:pPr eaLnBrk="1" hangingPunct="1"/>
            <a:endParaRPr lang="en-US" sz="22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58</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29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29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29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2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t>Matlab</a:t>
            </a:r>
          </a:p>
        </p:txBody>
      </p:sp>
      <p:pic>
        <p:nvPicPr>
          <p:cNvPr id="55299" name="Content Placeholder 3" descr="matlabdesktop_lg.jpg"/>
          <p:cNvPicPr>
            <a:picLocks noGrp="1" noChangeAspect="1"/>
          </p:cNvPicPr>
          <p:nvPr>
            <p:ph idx="1"/>
          </p:nvPr>
        </p:nvPicPr>
        <p:blipFill>
          <a:blip r:embed="rId3"/>
          <a:srcRect/>
          <a:stretch>
            <a:fillRect/>
          </a:stretch>
        </p:blipFill>
        <p:spPr>
          <a:xfrm>
            <a:off x="287338" y="1665288"/>
            <a:ext cx="4268787" cy="3203575"/>
          </a:xfrm>
        </p:spPr>
      </p:pic>
      <p:sp>
        <p:nvSpPr>
          <p:cNvPr id="5" name="TextBox 4"/>
          <p:cNvSpPr txBox="1">
            <a:spLocks noChangeArrowheads="1"/>
          </p:cNvSpPr>
          <p:nvPr/>
        </p:nvSpPr>
        <p:spPr bwMode="auto">
          <a:xfrm>
            <a:off x="4679950" y="1557338"/>
            <a:ext cx="4464050" cy="4830762"/>
          </a:xfrm>
          <a:prstGeom prst="rect">
            <a:avLst/>
          </a:prstGeom>
          <a:noFill/>
          <a:ln w="9525">
            <a:noFill/>
            <a:miter lim="800000"/>
            <a:headEnd/>
            <a:tailEnd/>
          </a:ln>
        </p:spPr>
        <p:txBody>
          <a:bodyPr>
            <a:prstTxWarp prst="textNoShape">
              <a:avLst/>
            </a:prstTxWarp>
            <a:spAutoFit/>
          </a:bodyPr>
          <a:lstStyle/>
          <a:p>
            <a:pPr marL="114300" indent="-114300">
              <a:buFont typeface="Arial" charset="0"/>
              <a:buChar char="•"/>
            </a:pPr>
            <a:r>
              <a:rPr lang="en-US" sz="2800"/>
              <a:t> Built-in toolboxes for low-level image processing, visualization</a:t>
            </a:r>
          </a:p>
          <a:p>
            <a:pPr marL="114300" indent="-114300">
              <a:buFont typeface="Arial" charset="0"/>
              <a:buChar char="•"/>
            </a:pPr>
            <a:endParaRPr lang="en-US" sz="2800"/>
          </a:p>
          <a:p>
            <a:pPr marL="114300" indent="-114300">
              <a:buFont typeface="Arial" charset="0"/>
              <a:buChar char="•"/>
            </a:pPr>
            <a:r>
              <a:rPr lang="en-US" sz="2800"/>
              <a:t> Compact programs</a:t>
            </a:r>
          </a:p>
          <a:p>
            <a:pPr marL="114300" indent="-114300">
              <a:buFont typeface="Arial" charset="0"/>
              <a:buChar char="•"/>
            </a:pPr>
            <a:endParaRPr lang="en-US" sz="2800"/>
          </a:p>
          <a:p>
            <a:pPr marL="114300" indent="-114300">
              <a:buFont typeface="Arial" charset="0"/>
              <a:buChar char="•"/>
            </a:pPr>
            <a:r>
              <a:rPr lang="en-US" sz="2800"/>
              <a:t> Intuitive interactive debugging</a:t>
            </a:r>
          </a:p>
          <a:p>
            <a:pPr marL="114300" indent="-114300">
              <a:buFont typeface="Arial" charset="0"/>
              <a:buChar char="•"/>
            </a:pPr>
            <a:endParaRPr lang="en-US" sz="2800"/>
          </a:p>
          <a:p>
            <a:pPr marL="114300" indent="-114300">
              <a:buFont typeface="Arial" charset="0"/>
              <a:buChar char="•"/>
            </a:pPr>
            <a:r>
              <a:rPr lang="en-US" sz="2800"/>
              <a:t> Widely used in engineering</a:t>
            </a:r>
          </a:p>
        </p:txBody>
      </p:sp>
      <p:sp>
        <p:nvSpPr>
          <p:cNvPr id="6" name="Slide Number Placeholder 5"/>
          <p:cNvSpPr>
            <a:spLocks noGrp="1"/>
          </p:cNvSpPr>
          <p:nvPr>
            <p:ph type="sldNum" sz="quarter" idx="12"/>
          </p:nvPr>
        </p:nvSpPr>
        <p:spPr/>
        <p:txBody>
          <a:bodyPr/>
          <a:lstStyle/>
          <a:p>
            <a:fld id="{7071D534-EAF5-7340-9EBE-DE4DF80614A8}" type="slidenum">
              <a:rPr lang="en-US" smtClean="0"/>
              <a:pPr/>
              <a:t>59</a:t>
            </a:fld>
            <a:endParaRPr lang="en-US"/>
          </a:p>
        </p:txBody>
      </p:sp>
      <p:sp>
        <p:nvSpPr>
          <p:cNvPr id="7" name="TextBox 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09575" y="0"/>
            <a:ext cx="8229600" cy="1143000"/>
          </a:xfrm>
        </p:spPr>
        <p:txBody>
          <a:bodyPr/>
          <a:lstStyle/>
          <a:p>
            <a:pPr eaLnBrk="1" hangingPunct="1"/>
            <a:r>
              <a:rPr lang="en-US" sz="4000"/>
              <a:t>1. Vision for measurement</a:t>
            </a:r>
          </a:p>
        </p:txBody>
      </p:sp>
      <p:sp>
        <p:nvSpPr>
          <p:cNvPr id="19459" name="Text Box 17"/>
          <p:cNvSpPr txBox="1">
            <a:spLocks noChangeArrowheads="1"/>
          </p:cNvSpPr>
          <p:nvPr/>
        </p:nvSpPr>
        <p:spPr bwMode="auto">
          <a:xfrm>
            <a:off x="304800" y="1211263"/>
            <a:ext cx="1860550" cy="366712"/>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a:solidFill>
                  <a:srgbClr val="000000"/>
                </a:solidFill>
              </a:rPr>
              <a:t>Real-time stereo</a:t>
            </a:r>
          </a:p>
        </p:txBody>
      </p:sp>
      <p:sp>
        <p:nvSpPr>
          <p:cNvPr id="19460" name="Text Box 18"/>
          <p:cNvSpPr txBox="1">
            <a:spLocks noChangeArrowheads="1"/>
          </p:cNvSpPr>
          <p:nvPr/>
        </p:nvSpPr>
        <p:spPr bwMode="auto">
          <a:xfrm>
            <a:off x="2895600" y="1219200"/>
            <a:ext cx="2895600" cy="366713"/>
          </a:xfrm>
          <a:prstGeom prst="rect">
            <a:avLst/>
          </a:prstGeom>
          <a:noFill/>
          <a:ln w="19050">
            <a:noFill/>
            <a:miter lim="800000"/>
            <a:headEnd/>
            <a:tailEnd/>
          </a:ln>
        </p:spPr>
        <p:txBody>
          <a:bodyPr>
            <a:prstTxWarp prst="textNoShape">
              <a:avLst/>
            </a:prstTxWarp>
            <a:spAutoFit/>
          </a:bodyPr>
          <a:lstStyle/>
          <a:p>
            <a:pPr algn="ctr">
              <a:spcBef>
                <a:spcPct val="50000"/>
              </a:spcBef>
            </a:pPr>
            <a:r>
              <a:rPr lang="en-US">
                <a:solidFill>
                  <a:srgbClr val="000000"/>
                </a:solidFill>
              </a:rPr>
              <a:t>Structure from motion</a:t>
            </a:r>
          </a:p>
        </p:txBody>
      </p:sp>
      <p:sp>
        <p:nvSpPr>
          <p:cNvPr id="19461" name="Text Box 21"/>
          <p:cNvSpPr txBox="1">
            <a:spLocks noChangeArrowheads="1"/>
          </p:cNvSpPr>
          <p:nvPr/>
        </p:nvSpPr>
        <p:spPr bwMode="auto">
          <a:xfrm>
            <a:off x="539750" y="3584575"/>
            <a:ext cx="1427163" cy="274638"/>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FFFFFF"/>
                </a:solidFill>
              </a:rPr>
              <a:t>NASA Mars Rover</a:t>
            </a:r>
          </a:p>
        </p:txBody>
      </p:sp>
      <p:sp>
        <p:nvSpPr>
          <p:cNvPr id="19462" name="Text Box 18"/>
          <p:cNvSpPr txBox="1">
            <a:spLocks noChangeArrowheads="1"/>
          </p:cNvSpPr>
          <p:nvPr/>
        </p:nvSpPr>
        <p:spPr bwMode="auto">
          <a:xfrm>
            <a:off x="6096000" y="1219200"/>
            <a:ext cx="2895600" cy="366713"/>
          </a:xfrm>
          <a:prstGeom prst="rect">
            <a:avLst/>
          </a:prstGeom>
          <a:noFill/>
          <a:ln w="19050">
            <a:noFill/>
            <a:miter lim="800000"/>
            <a:headEnd/>
            <a:tailEnd/>
          </a:ln>
        </p:spPr>
        <p:txBody>
          <a:bodyPr>
            <a:prstTxWarp prst="textNoShape">
              <a:avLst/>
            </a:prstTxWarp>
            <a:spAutoFit/>
          </a:bodyPr>
          <a:lstStyle/>
          <a:p>
            <a:pPr algn="ctr">
              <a:spcBef>
                <a:spcPct val="50000"/>
              </a:spcBef>
            </a:pPr>
            <a:r>
              <a:rPr lang="en-US">
                <a:solidFill>
                  <a:srgbClr val="000000"/>
                </a:solidFill>
              </a:rPr>
              <a:t>Tracking</a:t>
            </a:r>
          </a:p>
        </p:txBody>
      </p:sp>
      <p:sp>
        <p:nvSpPr>
          <p:cNvPr id="19463" name="Text Box 22"/>
          <p:cNvSpPr txBox="1">
            <a:spLocks noChangeArrowheads="1"/>
          </p:cNvSpPr>
          <p:nvPr/>
        </p:nvSpPr>
        <p:spPr bwMode="auto">
          <a:xfrm>
            <a:off x="7696200" y="4143375"/>
            <a:ext cx="1292225"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Demirdjian et al.</a:t>
            </a:r>
          </a:p>
        </p:txBody>
      </p:sp>
      <p:pic>
        <p:nvPicPr>
          <p:cNvPr id="19464" name="Picture 16"/>
          <p:cNvPicPr>
            <a:picLocks noChangeAspect="1" noChangeArrowheads="1"/>
          </p:cNvPicPr>
          <p:nvPr/>
        </p:nvPicPr>
        <p:blipFill>
          <a:blip r:embed="rId3"/>
          <a:srcRect l="22656" t="33423" r="30469" b="6200"/>
          <a:stretch>
            <a:fillRect/>
          </a:stretch>
        </p:blipFill>
        <p:spPr bwMode="auto">
          <a:xfrm>
            <a:off x="6324600" y="1676400"/>
            <a:ext cx="2590800" cy="2417763"/>
          </a:xfrm>
          <a:prstGeom prst="rect">
            <a:avLst/>
          </a:prstGeom>
          <a:noFill/>
          <a:ln w="9525">
            <a:noFill/>
            <a:miter lim="800000"/>
            <a:headEnd/>
            <a:tailEnd/>
          </a:ln>
        </p:spPr>
      </p:pic>
      <p:pic>
        <p:nvPicPr>
          <p:cNvPr id="19465" name="Picture 18" descr="http://phototour.cs.washington.edu/bundler/images/Trevi.png"/>
          <p:cNvPicPr>
            <a:picLocks noChangeAspect="1" noChangeArrowheads="1"/>
          </p:cNvPicPr>
          <p:nvPr/>
        </p:nvPicPr>
        <p:blipFill>
          <a:blip r:embed="rId4"/>
          <a:srcRect/>
          <a:stretch>
            <a:fillRect/>
          </a:stretch>
        </p:blipFill>
        <p:spPr bwMode="auto">
          <a:xfrm>
            <a:off x="2667000" y="1676400"/>
            <a:ext cx="3255963" cy="2438400"/>
          </a:xfrm>
          <a:prstGeom prst="rect">
            <a:avLst/>
          </a:prstGeom>
          <a:noFill/>
          <a:ln w="9525">
            <a:noFill/>
            <a:miter lim="800000"/>
            <a:headEnd/>
            <a:tailEnd/>
          </a:ln>
        </p:spPr>
      </p:pic>
      <p:sp>
        <p:nvSpPr>
          <p:cNvPr id="19466" name="Text Box 22"/>
          <p:cNvSpPr txBox="1">
            <a:spLocks noChangeArrowheads="1"/>
          </p:cNvSpPr>
          <p:nvPr/>
        </p:nvSpPr>
        <p:spPr bwMode="auto">
          <a:xfrm>
            <a:off x="4532313" y="4191000"/>
            <a:ext cx="1106487"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Snavely et al.</a:t>
            </a:r>
          </a:p>
        </p:txBody>
      </p:sp>
      <p:pic>
        <p:nvPicPr>
          <p:cNvPr id="19467" name="Picture 20" descr="http://vis.uky.edu/~gravity/Research/stereo/DP-Live-Li-bar.jpg"/>
          <p:cNvPicPr>
            <a:picLocks noChangeAspect="1" noChangeArrowheads="1"/>
          </p:cNvPicPr>
          <p:nvPr/>
        </p:nvPicPr>
        <p:blipFill>
          <a:blip r:embed="rId5"/>
          <a:srcRect/>
          <a:stretch>
            <a:fillRect/>
          </a:stretch>
        </p:blipFill>
        <p:spPr bwMode="auto">
          <a:xfrm>
            <a:off x="400050" y="3276600"/>
            <a:ext cx="1876425" cy="1552575"/>
          </a:xfrm>
          <a:prstGeom prst="rect">
            <a:avLst/>
          </a:prstGeom>
          <a:noFill/>
          <a:ln w="9525">
            <a:noFill/>
            <a:miter lim="800000"/>
            <a:headEnd/>
            <a:tailEnd/>
          </a:ln>
        </p:spPr>
      </p:pic>
      <p:pic>
        <p:nvPicPr>
          <p:cNvPr id="19468" name="Picture 22" descr="http://vis.uky.edu/~gravity/Research/stereo/Input-Live-Li-bar.jpg"/>
          <p:cNvPicPr>
            <a:picLocks noChangeAspect="1" noChangeArrowheads="1"/>
          </p:cNvPicPr>
          <p:nvPr/>
        </p:nvPicPr>
        <p:blipFill>
          <a:blip r:embed="rId6"/>
          <a:srcRect/>
          <a:stretch>
            <a:fillRect/>
          </a:stretch>
        </p:blipFill>
        <p:spPr bwMode="auto">
          <a:xfrm>
            <a:off x="400050" y="1600200"/>
            <a:ext cx="1885950" cy="1552575"/>
          </a:xfrm>
          <a:prstGeom prst="rect">
            <a:avLst/>
          </a:prstGeom>
          <a:noFill/>
          <a:ln w="9525">
            <a:noFill/>
            <a:miter lim="800000"/>
            <a:headEnd/>
            <a:tailEnd/>
          </a:ln>
        </p:spPr>
      </p:pic>
      <p:sp>
        <p:nvSpPr>
          <p:cNvPr id="19469" name="Text Box 22"/>
          <p:cNvSpPr txBox="1">
            <a:spLocks noChangeArrowheads="1"/>
          </p:cNvSpPr>
          <p:nvPr/>
        </p:nvSpPr>
        <p:spPr bwMode="auto">
          <a:xfrm>
            <a:off x="1390650" y="4829175"/>
            <a:ext cx="955675" cy="276225"/>
          </a:xfrm>
          <a:prstGeom prst="rect">
            <a:avLst/>
          </a:prstGeom>
          <a:noFill/>
          <a:ln w="19050">
            <a:noFill/>
            <a:miter lim="800000"/>
            <a:headEnd/>
            <a:tailEnd/>
          </a:ln>
        </p:spPr>
        <p:txBody>
          <a:bodyPr wrap="none">
            <a:prstTxWarp prst="textNoShape">
              <a:avLst/>
            </a:prstTxWarp>
            <a:spAutoFit/>
          </a:bodyPr>
          <a:lstStyle/>
          <a:p>
            <a:pPr algn="ctr">
              <a:spcBef>
                <a:spcPct val="50000"/>
              </a:spcBef>
            </a:pPr>
            <a:r>
              <a:rPr lang="en-US" sz="1200">
                <a:solidFill>
                  <a:srgbClr val="000000"/>
                </a:solidFill>
              </a:rPr>
              <a:t>Wang et al.</a:t>
            </a:r>
          </a:p>
        </p:txBody>
      </p:sp>
      <p:sp>
        <p:nvSpPr>
          <p:cNvPr id="14" name="Slide Number Placeholder 13"/>
          <p:cNvSpPr>
            <a:spLocks noGrp="1"/>
          </p:cNvSpPr>
          <p:nvPr>
            <p:ph type="sldNum" sz="quarter" idx="12"/>
          </p:nvPr>
        </p:nvSpPr>
        <p:spPr/>
        <p:txBody>
          <a:bodyPr/>
          <a:lstStyle/>
          <a:p>
            <a:fld id="{7071D534-EAF5-7340-9EBE-DE4DF80614A8}" type="slidenum">
              <a:rPr lang="en-US" smtClean="0"/>
              <a:pPr/>
              <a:t>6</a:t>
            </a:fld>
            <a:endParaRPr lang="en-US"/>
          </a:p>
        </p:txBody>
      </p:sp>
      <p:sp>
        <p:nvSpPr>
          <p:cNvPr id="15" name="TextBox 1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175"/>
            <a:ext cx="8229600" cy="1143000"/>
          </a:xfrm>
        </p:spPr>
        <p:txBody>
          <a:bodyPr/>
          <a:lstStyle/>
          <a:p>
            <a:pPr eaLnBrk="1" hangingPunct="1"/>
            <a:r>
              <a:rPr lang="en-US" dirty="0" smtClean="0"/>
              <a:t>PS0</a:t>
            </a:r>
            <a:endParaRPr lang="en-US" dirty="0"/>
          </a:p>
        </p:txBody>
      </p:sp>
      <p:sp>
        <p:nvSpPr>
          <p:cNvPr id="55299" name="Rectangle 3"/>
          <p:cNvSpPr>
            <a:spLocks noGrp="1" noChangeArrowheads="1"/>
          </p:cNvSpPr>
          <p:nvPr>
            <p:ph type="body" idx="1"/>
          </p:nvPr>
        </p:nvSpPr>
        <p:spPr>
          <a:xfrm>
            <a:off x="457200" y="1311275"/>
            <a:ext cx="8229600" cy="4525963"/>
          </a:xfrm>
        </p:spPr>
        <p:txBody>
          <a:bodyPr>
            <a:normAutofit/>
          </a:bodyPr>
          <a:lstStyle/>
          <a:p>
            <a:r>
              <a:rPr lang="en-US" sz="2800" dirty="0" smtClean="0"/>
              <a:t>PS0: </a:t>
            </a:r>
            <a:r>
              <a:rPr lang="en-US" sz="2800" dirty="0" err="1" smtClean="0"/>
              <a:t>Matlab</a:t>
            </a:r>
            <a:r>
              <a:rPr lang="en-US" sz="2800" dirty="0" smtClean="0"/>
              <a:t> (and python) </a:t>
            </a:r>
            <a:r>
              <a:rPr lang="en-US" sz="2800" dirty="0" err="1" smtClean="0"/>
              <a:t>warmup</a:t>
            </a:r>
            <a:r>
              <a:rPr lang="en-US" sz="2800" dirty="0" smtClean="0"/>
              <a:t> + basic image manipulation</a:t>
            </a:r>
          </a:p>
          <a:p>
            <a:r>
              <a:rPr lang="en-US" sz="2800" dirty="0" smtClean="0"/>
              <a:t>Out today, due in ~ a week (Monday night)</a:t>
            </a:r>
          </a:p>
        </p:txBody>
      </p:sp>
      <p:sp>
        <p:nvSpPr>
          <p:cNvPr id="4" name="Slide Number Placeholder 3"/>
          <p:cNvSpPr>
            <a:spLocks noGrp="1"/>
          </p:cNvSpPr>
          <p:nvPr>
            <p:ph type="sldNum" sz="quarter" idx="12"/>
          </p:nvPr>
        </p:nvSpPr>
        <p:spPr/>
        <p:txBody>
          <a:bodyPr/>
          <a:lstStyle/>
          <a:p>
            <a:fld id="{7071D534-EAF5-7340-9EBE-DE4DF80614A8}" type="slidenum">
              <a:rPr lang="en-US" smtClean="0"/>
              <a:pPr/>
              <a:t>60</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bldLvl="2"/>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44450"/>
            <a:ext cx="8229600" cy="1143000"/>
          </a:xfrm>
        </p:spPr>
        <p:txBody>
          <a:bodyPr/>
          <a:lstStyle/>
          <a:p>
            <a:pPr eaLnBrk="1" hangingPunct="1"/>
            <a:r>
              <a:rPr lang="en-US"/>
              <a:t>Digital images</a:t>
            </a:r>
          </a:p>
        </p:txBody>
      </p:sp>
      <p:sp>
        <p:nvSpPr>
          <p:cNvPr id="57347" name="Rectangle 3"/>
          <p:cNvSpPr>
            <a:spLocks noGrp="1" noChangeArrowheads="1"/>
          </p:cNvSpPr>
          <p:nvPr>
            <p:ph type="body" sz="half" idx="1"/>
          </p:nvPr>
        </p:nvSpPr>
        <p:spPr>
          <a:xfrm>
            <a:off x="457200" y="1233488"/>
            <a:ext cx="4038600" cy="4525962"/>
          </a:xfrm>
        </p:spPr>
        <p:txBody>
          <a:bodyPr/>
          <a:lstStyle/>
          <a:p>
            <a:pPr marL="0" indent="0" eaLnBrk="1" hangingPunct="1">
              <a:buFontTx/>
              <a:buNone/>
            </a:pPr>
            <a:r>
              <a:rPr lang="en-US" sz="2800"/>
              <a:t>Images as matrices</a:t>
            </a:r>
          </a:p>
        </p:txBody>
      </p:sp>
      <p:sp>
        <p:nvSpPr>
          <p:cNvPr id="9" name="Slide Number Placeholder 8"/>
          <p:cNvSpPr>
            <a:spLocks noGrp="1"/>
          </p:cNvSpPr>
          <p:nvPr>
            <p:ph type="sldNum" sz="quarter" idx="12"/>
          </p:nvPr>
        </p:nvSpPr>
        <p:spPr/>
        <p:txBody>
          <a:bodyPr/>
          <a:lstStyle/>
          <a:p>
            <a:fld id="{081F7702-1245-FA4E-BA35-07659A6C441A}" type="slidenum">
              <a:rPr lang="en-US" smtClean="0"/>
              <a:pPr/>
              <a:t>61</a:t>
            </a:fld>
            <a:endParaRPr lang="en-US"/>
          </a:p>
        </p:txBody>
      </p:sp>
      <p:sp>
        <p:nvSpPr>
          <p:cNvPr id="10" name="TextBox 9"/>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pic>
        <p:nvPicPr>
          <p:cNvPr id="12" name="Picture 4" descr="chimpanzee"/>
          <p:cNvPicPr>
            <a:picLocks noChangeAspect="1" noChangeArrowheads="1"/>
          </p:cNvPicPr>
          <p:nvPr/>
        </p:nvPicPr>
        <p:blipFill>
          <a:blip r:embed="rId3"/>
          <a:srcRect/>
          <a:stretch>
            <a:fillRect/>
          </a:stretch>
        </p:blipFill>
        <p:spPr>
          <a:xfrm>
            <a:off x="4643438" y="1431925"/>
            <a:ext cx="3814762" cy="4078288"/>
          </a:xfrm>
          <a:prstGeom prst="rect">
            <a:avLst/>
          </a:prstGeom>
          <a:noFill/>
        </p:spPr>
      </p:pic>
      <p:grpSp>
        <p:nvGrpSpPr>
          <p:cNvPr id="13" name="Group 5"/>
          <p:cNvGrpSpPr>
            <a:grpSpLocks/>
          </p:cNvGrpSpPr>
          <p:nvPr/>
        </p:nvGrpSpPr>
        <p:grpSpPr bwMode="auto">
          <a:xfrm>
            <a:off x="1143000" y="2786063"/>
            <a:ext cx="5029200" cy="3057525"/>
            <a:chOff x="720" y="2112"/>
            <a:chExt cx="3168" cy="1926"/>
          </a:xfrm>
        </p:grpSpPr>
        <p:pic>
          <p:nvPicPr>
            <p:cNvPr id="14" name="Picture 6" descr="chimp_zoomin"/>
            <p:cNvPicPr>
              <a:picLocks noChangeAspect="1" noChangeArrowheads="1"/>
            </p:cNvPicPr>
            <p:nvPr/>
          </p:nvPicPr>
          <p:blipFill>
            <a:blip r:embed="rId4"/>
            <a:srcRect/>
            <a:stretch>
              <a:fillRect/>
            </a:stretch>
          </p:blipFill>
          <p:spPr bwMode="auto">
            <a:xfrm>
              <a:off x="720" y="2160"/>
              <a:ext cx="1542" cy="1878"/>
            </a:xfrm>
            <a:prstGeom prst="rect">
              <a:avLst/>
            </a:prstGeom>
            <a:noFill/>
            <a:ln w="57150">
              <a:solidFill>
                <a:srgbClr val="FF0000"/>
              </a:solidFill>
              <a:miter lim="800000"/>
              <a:headEnd/>
              <a:tailEnd/>
            </a:ln>
          </p:spPr>
        </p:pic>
        <p:sp>
          <p:nvSpPr>
            <p:cNvPr id="15" name="Rectangle 7"/>
            <p:cNvSpPr>
              <a:spLocks noChangeArrowheads="1"/>
            </p:cNvSpPr>
            <p:nvPr/>
          </p:nvSpPr>
          <p:spPr bwMode="auto">
            <a:xfrm>
              <a:off x="3744" y="2112"/>
              <a:ext cx="144" cy="192"/>
            </a:xfrm>
            <a:prstGeom prst="rect">
              <a:avLst/>
            </a:prstGeom>
            <a:noFill/>
            <a:ln w="38100">
              <a:solidFill>
                <a:srgbClr val="FF0000"/>
              </a:solidFill>
              <a:miter lim="800000"/>
              <a:headEnd/>
              <a:tailEnd/>
            </a:ln>
          </p:spPr>
          <p:txBody>
            <a:bodyPr wrap="none" anchor="ctr">
              <a:prstTxWarp prst="textNoShape">
                <a:avLst/>
              </a:prstTxWarp>
            </a:bodyPr>
            <a:lstStyle/>
            <a:p>
              <a:endParaRPr lang="en-US">
                <a:solidFill>
                  <a:srgbClr val="000000"/>
                </a:solidFill>
              </a:endParaRPr>
            </a:p>
          </p:txBody>
        </p:sp>
        <p:sp>
          <p:nvSpPr>
            <p:cNvPr id="16" name="Line 8"/>
            <p:cNvSpPr>
              <a:spLocks noChangeShapeType="1"/>
            </p:cNvSpPr>
            <p:nvPr/>
          </p:nvSpPr>
          <p:spPr bwMode="auto">
            <a:xfrm flipH="1">
              <a:off x="2304" y="2256"/>
              <a:ext cx="1440" cy="720"/>
            </a:xfrm>
            <a:prstGeom prst="line">
              <a:avLst/>
            </a:prstGeom>
            <a:noFill/>
            <a:ln w="76200">
              <a:solidFill>
                <a:srgbClr val="FF0000"/>
              </a:solidFill>
              <a:round/>
              <a:headEnd/>
              <a:tailEnd type="triangle" w="med" len="med"/>
            </a:ln>
          </p:spPr>
          <p:txBody>
            <a:bodyP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chimpanzee"/>
          <p:cNvPicPr>
            <a:picLocks noGrp="1" noChangeAspect="1" noChangeArrowheads="1"/>
          </p:cNvPicPr>
          <p:nvPr>
            <p:ph sz="half" idx="2"/>
          </p:nvPr>
        </p:nvPicPr>
        <p:blipFill>
          <a:blip r:embed="rId3"/>
          <a:srcRect/>
          <a:stretch>
            <a:fillRect/>
          </a:stretch>
        </p:blipFill>
        <p:spPr>
          <a:xfrm>
            <a:off x="4643438" y="1431925"/>
            <a:ext cx="3814762" cy="4078288"/>
          </a:xfrm>
          <a:noFill/>
        </p:spPr>
      </p:pic>
      <p:grpSp>
        <p:nvGrpSpPr>
          <p:cNvPr id="2" name="Group 5"/>
          <p:cNvGrpSpPr>
            <a:grpSpLocks/>
          </p:cNvGrpSpPr>
          <p:nvPr/>
        </p:nvGrpSpPr>
        <p:grpSpPr bwMode="auto">
          <a:xfrm>
            <a:off x="1143000" y="2786063"/>
            <a:ext cx="5029200" cy="3057525"/>
            <a:chOff x="720" y="2112"/>
            <a:chExt cx="3168" cy="1926"/>
          </a:xfrm>
        </p:grpSpPr>
        <p:pic>
          <p:nvPicPr>
            <p:cNvPr id="58390" name="Picture 6" descr="chimp_zoomin"/>
            <p:cNvPicPr>
              <a:picLocks noChangeAspect="1" noChangeArrowheads="1"/>
            </p:cNvPicPr>
            <p:nvPr/>
          </p:nvPicPr>
          <p:blipFill>
            <a:blip r:embed="rId4"/>
            <a:srcRect/>
            <a:stretch>
              <a:fillRect/>
            </a:stretch>
          </p:blipFill>
          <p:spPr bwMode="auto">
            <a:xfrm>
              <a:off x="720" y="2160"/>
              <a:ext cx="1542" cy="1878"/>
            </a:xfrm>
            <a:prstGeom prst="rect">
              <a:avLst/>
            </a:prstGeom>
            <a:noFill/>
            <a:ln w="57150">
              <a:solidFill>
                <a:srgbClr val="FF0000"/>
              </a:solidFill>
              <a:miter lim="800000"/>
              <a:headEnd/>
              <a:tailEnd/>
            </a:ln>
          </p:spPr>
        </p:pic>
        <p:sp>
          <p:nvSpPr>
            <p:cNvPr id="58391" name="Rectangle 7"/>
            <p:cNvSpPr>
              <a:spLocks noChangeArrowheads="1"/>
            </p:cNvSpPr>
            <p:nvPr/>
          </p:nvSpPr>
          <p:spPr bwMode="auto">
            <a:xfrm>
              <a:off x="3744" y="2112"/>
              <a:ext cx="144" cy="192"/>
            </a:xfrm>
            <a:prstGeom prst="rect">
              <a:avLst/>
            </a:prstGeom>
            <a:noFill/>
            <a:ln w="38100">
              <a:solidFill>
                <a:srgbClr val="FF0000"/>
              </a:solidFill>
              <a:miter lim="800000"/>
              <a:headEnd/>
              <a:tailEnd/>
            </a:ln>
          </p:spPr>
          <p:txBody>
            <a:bodyPr wrap="none" anchor="ctr">
              <a:prstTxWarp prst="textNoShape">
                <a:avLst/>
              </a:prstTxWarp>
            </a:bodyPr>
            <a:lstStyle/>
            <a:p>
              <a:endParaRPr lang="en-US">
                <a:solidFill>
                  <a:srgbClr val="000000"/>
                </a:solidFill>
              </a:endParaRPr>
            </a:p>
          </p:txBody>
        </p:sp>
        <p:sp>
          <p:nvSpPr>
            <p:cNvPr id="58392" name="Line 8"/>
            <p:cNvSpPr>
              <a:spLocks noChangeShapeType="1"/>
            </p:cNvSpPr>
            <p:nvPr/>
          </p:nvSpPr>
          <p:spPr bwMode="auto">
            <a:xfrm flipH="1">
              <a:off x="2304" y="2256"/>
              <a:ext cx="1440" cy="720"/>
            </a:xfrm>
            <a:prstGeom prst="line">
              <a:avLst/>
            </a:prstGeom>
            <a:noFill/>
            <a:ln w="76200">
              <a:solidFill>
                <a:srgbClr val="FF0000"/>
              </a:solidFill>
              <a:round/>
              <a:headEnd/>
              <a:tailEnd type="triangle" w="med" len="med"/>
            </a:ln>
          </p:spPr>
          <p:txBody>
            <a:bodyPr>
              <a:prstTxWarp prst="textNoShape">
                <a:avLst/>
              </a:prstTxWarp>
            </a:bodyPr>
            <a:lstStyle/>
            <a:p>
              <a:endParaRPr lang="en-US"/>
            </a:p>
          </p:txBody>
        </p:sp>
      </p:grpSp>
      <p:grpSp>
        <p:nvGrpSpPr>
          <p:cNvPr id="3" name="Group 9"/>
          <p:cNvGrpSpPr>
            <a:grpSpLocks/>
          </p:cNvGrpSpPr>
          <p:nvPr/>
        </p:nvGrpSpPr>
        <p:grpSpPr bwMode="auto">
          <a:xfrm>
            <a:off x="76200" y="5446713"/>
            <a:ext cx="2971800" cy="844550"/>
            <a:chOff x="48" y="3788"/>
            <a:chExt cx="1872" cy="532"/>
          </a:xfrm>
        </p:grpSpPr>
        <p:sp>
          <p:nvSpPr>
            <p:cNvPr id="58387" name="Rectangle 10"/>
            <p:cNvSpPr>
              <a:spLocks noChangeArrowheads="1"/>
            </p:cNvSpPr>
            <p:nvPr/>
          </p:nvSpPr>
          <p:spPr bwMode="auto">
            <a:xfrm>
              <a:off x="768" y="3788"/>
              <a:ext cx="52" cy="52"/>
            </a:xfrm>
            <a:prstGeom prst="rect">
              <a:avLst/>
            </a:prstGeom>
            <a:noFill/>
            <a:ln w="28575">
              <a:solidFill>
                <a:srgbClr val="00FF00"/>
              </a:solidFill>
              <a:miter lim="800000"/>
              <a:headEnd/>
              <a:tailEnd/>
            </a:ln>
          </p:spPr>
          <p:txBody>
            <a:bodyPr wrap="none" anchor="ctr">
              <a:prstTxWarp prst="textNoShape">
                <a:avLst/>
              </a:prstTxWarp>
            </a:bodyPr>
            <a:lstStyle/>
            <a:p>
              <a:pPr algn="ctr" eaLnBrk="0" hangingPunct="0"/>
              <a:endParaRPr lang="en-US">
                <a:solidFill>
                  <a:srgbClr val="000000"/>
                </a:solidFill>
              </a:endParaRPr>
            </a:p>
          </p:txBody>
        </p:sp>
        <p:sp>
          <p:nvSpPr>
            <p:cNvPr id="58388" name="Text Box 11"/>
            <p:cNvSpPr txBox="1">
              <a:spLocks noChangeArrowheads="1"/>
            </p:cNvSpPr>
            <p:nvPr/>
          </p:nvSpPr>
          <p:spPr bwMode="auto">
            <a:xfrm>
              <a:off x="48" y="4089"/>
              <a:ext cx="1872" cy="23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rgbClr val="000000"/>
                  </a:solidFill>
                </a:rPr>
                <a:t>im[176][201] has value 164 </a:t>
              </a:r>
            </a:p>
          </p:txBody>
        </p:sp>
        <p:sp>
          <p:nvSpPr>
            <p:cNvPr id="58389" name="Line 12"/>
            <p:cNvSpPr>
              <a:spLocks noChangeShapeType="1"/>
            </p:cNvSpPr>
            <p:nvPr/>
          </p:nvSpPr>
          <p:spPr bwMode="auto">
            <a:xfrm flipV="1">
              <a:off x="432" y="3840"/>
              <a:ext cx="336" cy="240"/>
            </a:xfrm>
            <a:prstGeom prst="line">
              <a:avLst/>
            </a:prstGeom>
            <a:noFill/>
            <a:ln w="38100">
              <a:solidFill>
                <a:srgbClr val="00FF00"/>
              </a:solidFill>
              <a:round/>
              <a:headEnd/>
              <a:tailEnd type="triangle" w="med" len="med"/>
            </a:ln>
          </p:spPr>
          <p:txBody>
            <a:bodyPr wrap="none" anchor="ctr">
              <a:prstTxWarp prst="textNoShape">
                <a:avLst/>
              </a:prstTxWarp>
            </a:bodyPr>
            <a:lstStyle/>
            <a:p>
              <a:endParaRPr lang="en-US"/>
            </a:p>
          </p:txBody>
        </p:sp>
      </p:grpSp>
      <p:grpSp>
        <p:nvGrpSpPr>
          <p:cNvPr id="4" name="Group 13"/>
          <p:cNvGrpSpPr>
            <a:grpSpLocks/>
          </p:cNvGrpSpPr>
          <p:nvPr/>
        </p:nvGrpSpPr>
        <p:grpSpPr bwMode="auto">
          <a:xfrm>
            <a:off x="3276600" y="5605463"/>
            <a:ext cx="3276600" cy="685800"/>
            <a:chOff x="2064" y="3888"/>
            <a:chExt cx="2064" cy="432"/>
          </a:xfrm>
        </p:grpSpPr>
        <p:sp>
          <p:nvSpPr>
            <p:cNvPr id="58384" name="Rectangle 14"/>
            <p:cNvSpPr>
              <a:spLocks noChangeArrowheads="1"/>
            </p:cNvSpPr>
            <p:nvPr/>
          </p:nvSpPr>
          <p:spPr bwMode="auto">
            <a:xfrm>
              <a:off x="2064" y="3888"/>
              <a:ext cx="52" cy="52"/>
            </a:xfrm>
            <a:prstGeom prst="rect">
              <a:avLst/>
            </a:prstGeom>
            <a:noFill/>
            <a:ln w="28575">
              <a:solidFill>
                <a:srgbClr val="00FF00"/>
              </a:solidFill>
              <a:miter lim="800000"/>
              <a:headEnd/>
              <a:tailEnd/>
            </a:ln>
          </p:spPr>
          <p:txBody>
            <a:bodyPr wrap="none" anchor="ctr">
              <a:prstTxWarp prst="textNoShape">
                <a:avLst/>
              </a:prstTxWarp>
            </a:bodyPr>
            <a:lstStyle/>
            <a:p>
              <a:pPr algn="ctr" eaLnBrk="0" hangingPunct="0"/>
              <a:endParaRPr lang="en-US">
                <a:solidFill>
                  <a:srgbClr val="000000"/>
                </a:solidFill>
              </a:endParaRPr>
            </a:p>
          </p:txBody>
        </p:sp>
        <p:sp>
          <p:nvSpPr>
            <p:cNvPr id="58385" name="Text Box 15"/>
            <p:cNvSpPr txBox="1">
              <a:spLocks noChangeArrowheads="1"/>
            </p:cNvSpPr>
            <p:nvPr/>
          </p:nvSpPr>
          <p:spPr bwMode="auto">
            <a:xfrm>
              <a:off x="2208" y="4089"/>
              <a:ext cx="1920" cy="23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dirty="0" err="1">
                  <a:solidFill>
                    <a:srgbClr val="000000"/>
                  </a:solidFill>
                </a:rPr>
                <a:t>im</a:t>
              </a:r>
              <a:r>
                <a:rPr lang="en-US" dirty="0" smtClean="0">
                  <a:solidFill>
                    <a:srgbClr val="000000"/>
                  </a:solidFill>
                </a:rPr>
                <a:t>[180]</a:t>
              </a:r>
              <a:r>
                <a:rPr lang="en-US" dirty="0">
                  <a:solidFill>
                    <a:srgbClr val="000000"/>
                  </a:solidFill>
                </a:rPr>
                <a:t>[</a:t>
              </a:r>
              <a:r>
                <a:rPr lang="en-US" dirty="0" smtClean="0">
                  <a:solidFill>
                    <a:srgbClr val="000000"/>
                  </a:solidFill>
                </a:rPr>
                <a:t>213</a:t>
              </a:r>
              <a:r>
                <a:rPr lang="en-US" dirty="0">
                  <a:solidFill>
                    <a:srgbClr val="000000"/>
                  </a:solidFill>
                </a:rPr>
                <a:t>] has value 37</a:t>
              </a:r>
            </a:p>
          </p:txBody>
        </p:sp>
        <p:sp>
          <p:nvSpPr>
            <p:cNvPr id="58386" name="Line 16"/>
            <p:cNvSpPr>
              <a:spLocks noChangeShapeType="1"/>
            </p:cNvSpPr>
            <p:nvPr/>
          </p:nvSpPr>
          <p:spPr bwMode="auto">
            <a:xfrm flipH="1" flipV="1">
              <a:off x="2160" y="3936"/>
              <a:ext cx="336" cy="192"/>
            </a:xfrm>
            <a:prstGeom prst="line">
              <a:avLst/>
            </a:prstGeom>
            <a:noFill/>
            <a:ln w="38100">
              <a:solidFill>
                <a:srgbClr val="00FF00"/>
              </a:solidFill>
              <a:round/>
              <a:headEnd/>
              <a:tailEnd type="triangle" w="med" len="med"/>
            </a:ln>
          </p:spPr>
          <p:txBody>
            <a:bodyPr wrap="none" anchor="ctr">
              <a:prstTxWarp prst="textNoShape">
                <a:avLst/>
              </a:prstTxWarp>
            </a:bodyPr>
            <a:lstStyle/>
            <a:p>
              <a:endParaRPr lang="en-US"/>
            </a:p>
          </p:txBody>
        </p:sp>
      </p:grpSp>
      <p:grpSp>
        <p:nvGrpSpPr>
          <p:cNvPr id="5" name="Group 17"/>
          <p:cNvGrpSpPr>
            <a:grpSpLocks/>
          </p:cNvGrpSpPr>
          <p:nvPr/>
        </p:nvGrpSpPr>
        <p:grpSpPr bwMode="auto">
          <a:xfrm>
            <a:off x="4343400" y="728663"/>
            <a:ext cx="4953000" cy="685800"/>
            <a:chOff x="2736" y="816"/>
            <a:chExt cx="3120" cy="432"/>
          </a:xfrm>
        </p:grpSpPr>
        <p:sp>
          <p:nvSpPr>
            <p:cNvPr id="58381" name="Text Box 18"/>
            <p:cNvSpPr txBox="1">
              <a:spLocks noChangeArrowheads="1"/>
            </p:cNvSpPr>
            <p:nvPr/>
          </p:nvSpPr>
          <p:spPr bwMode="auto">
            <a:xfrm>
              <a:off x="5184" y="816"/>
              <a:ext cx="672" cy="404"/>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a:solidFill>
                    <a:srgbClr val="000000"/>
                  </a:solidFill>
                </a:rPr>
                <a:t>width 520</a:t>
              </a:r>
            </a:p>
          </p:txBody>
        </p:sp>
        <p:sp>
          <p:nvSpPr>
            <p:cNvPr id="58382" name="Text Box 19"/>
            <p:cNvSpPr txBox="1">
              <a:spLocks noChangeArrowheads="1"/>
            </p:cNvSpPr>
            <p:nvPr/>
          </p:nvSpPr>
          <p:spPr bwMode="auto">
            <a:xfrm>
              <a:off x="2736" y="1017"/>
              <a:ext cx="576" cy="23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rgbClr val="000000"/>
                  </a:solidFill>
                </a:rPr>
                <a:t>j=1</a:t>
              </a:r>
            </a:p>
          </p:txBody>
        </p:sp>
        <p:sp>
          <p:nvSpPr>
            <p:cNvPr id="58383" name="Line 20"/>
            <p:cNvSpPr>
              <a:spLocks noChangeShapeType="1"/>
            </p:cNvSpPr>
            <p:nvPr/>
          </p:nvSpPr>
          <p:spPr bwMode="auto">
            <a:xfrm>
              <a:off x="3024" y="1113"/>
              <a:ext cx="2304"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grpSp>
        <p:nvGrpSpPr>
          <p:cNvPr id="6" name="Group 21"/>
          <p:cNvGrpSpPr>
            <a:grpSpLocks/>
          </p:cNvGrpSpPr>
          <p:nvPr/>
        </p:nvGrpSpPr>
        <p:grpSpPr bwMode="auto">
          <a:xfrm>
            <a:off x="8229600" y="1352550"/>
            <a:ext cx="1066800" cy="4481513"/>
            <a:chOff x="5184" y="1209"/>
            <a:chExt cx="672" cy="2823"/>
          </a:xfrm>
        </p:grpSpPr>
        <p:sp>
          <p:nvSpPr>
            <p:cNvPr id="58378" name="Text Box 22"/>
            <p:cNvSpPr txBox="1">
              <a:spLocks noChangeArrowheads="1"/>
            </p:cNvSpPr>
            <p:nvPr/>
          </p:nvSpPr>
          <p:spPr bwMode="auto">
            <a:xfrm>
              <a:off x="5184" y="3628"/>
              <a:ext cx="672" cy="404"/>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a:solidFill>
                    <a:srgbClr val="000000"/>
                  </a:solidFill>
                </a:rPr>
                <a:t>500 height</a:t>
              </a:r>
            </a:p>
          </p:txBody>
        </p:sp>
        <p:sp>
          <p:nvSpPr>
            <p:cNvPr id="58379" name="Text Box 23"/>
            <p:cNvSpPr txBox="1">
              <a:spLocks noChangeArrowheads="1"/>
            </p:cNvSpPr>
            <p:nvPr/>
          </p:nvSpPr>
          <p:spPr bwMode="auto">
            <a:xfrm>
              <a:off x="5424" y="1209"/>
              <a:ext cx="336" cy="23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solidFill>
                    <a:srgbClr val="000000"/>
                  </a:solidFill>
                </a:rPr>
                <a:t>i=1</a:t>
              </a:r>
            </a:p>
          </p:txBody>
        </p:sp>
        <p:sp>
          <p:nvSpPr>
            <p:cNvPr id="58380" name="Line 24"/>
            <p:cNvSpPr>
              <a:spLocks noChangeShapeType="1"/>
            </p:cNvSpPr>
            <p:nvPr/>
          </p:nvSpPr>
          <p:spPr bwMode="auto">
            <a:xfrm>
              <a:off x="5568" y="1393"/>
              <a:ext cx="1" cy="2257"/>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58376" name="Text Box 25"/>
          <p:cNvSpPr txBox="1">
            <a:spLocks noChangeArrowheads="1"/>
          </p:cNvSpPr>
          <p:nvPr/>
        </p:nvSpPr>
        <p:spPr bwMode="auto">
          <a:xfrm>
            <a:off x="900113" y="1385888"/>
            <a:ext cx="3168650" cy="519112"/>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rgbClr val="000000"/>
                </a:solidFill>
              </a:rPr>
              <a:t>Intensity : [0,255]</a:t>
            </a:r>
          </a:p>
        </p:txBody>
      </p:sp>
      <p:sp>
        <p:nvSpPr>
          <p:cNvPr id="58377" name="Rectangle 28"/>
          <p:cNvSpPr>
            <a:spLocks noChangeArrowheads="1"/>
          </p:cNvSpPr>
          <p:nvPr/>
        </p:nvSpPr>
        <p:spPr bwMode="auto">
          <a:xfrm>
            <a:off x="457200" y="44450"/>
            <a:ext cx="8229600" cy="1143000"/>
          </a:xfrm>
          <a:prstGeom prst="rect">
            <a:avLst/>
          </a:prstGeom>
          <a:noFill/>
          <a:ln w="9525">
            <a:noFill/>
            <a:miter lim="800000"/>
            <a:headEnd/>
            <a:tailEnd/>
          </a:ln>
        </p:spPr>
        <p:txBody>
          <a:bodyPr anchor="ctr">
            <a:prstTxWarp prst="textNoShape">
              <a:avLst/>
            </a:prstTxWarp>
          </a:bodyPr>
          <a:lstStyle/>
          <a:p>
            <a:pPr algn="ctr"/>
            <a:r>
              <a:rPr lang="en-US" sz="4400">
                <a:solidFill>
                  <a:srgbClr val="000000"/>
                </a:solidFill>
              </a:rPr>
              <a:t>Digital images</a:t>
            </a:r>
          </a:p>
        </p:txBody>
      </p:sp>
      <p:sp>
        <p:nvSpPr>
          <p:cNvPr id="25" name="Slide Number Placeholder 24"/>
          <p:cNvSpPr>
            <a:spLocks noGrp="1"/>
          </p:cNvSpPr>
          <p:nvPr>
            <p:ph type="sldNum" sz="quarter" idx="12"/>
          </p:nvPr>
        </p:nvSpPr>
        <p:spPr/>
        <p:txBody>
          <a:bodyPr/>
          <a:lstStyle/>
          <a:p>
            <a:fld id="{081F7702-1245-FA4E-BA35-07659A6C441A}" type="slidenum">
              <a:rPr lang="en-US" smtClean="0"/>
              <a:pPr/>
              <a:t>62</a:t>
            </a:fld>
            <a:endParaRPr lang="en-US"/>
          </a:p>
        </p:txBody>
      </p:sp>
      <p:sp>
        <p:nvSpPr>
          <p:cNvPr id="26" name="TextBox 25"/>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7" descr="baby-chimpanzee-picture-rgb"/>
          <p:cNvPicPr>
            <a:picLocks noChangeAspect="1" noChangeArrowheads="1"/>
          </p:cNvPicPr>
          <p:nvPr/>
        </p:nvPicPr>
        <p:blipFill>
          <a:blip r:embed="rId3"/>
          <a:srcRect l="12274" t="19887" r="9050" b="22014"/>
          <a:stretch>
            <a:fillRect/>
          </a:stretch>
        </p:blipFill>
        <p:spPr bwMode="auto">
          <a:xfrm>
            <a:off x="215900" y="3644900"/>
            <a:ext cx="8748713" cy="2190750"/>
          </a:xfrm>
          <a:prstGeom prst="rect">
            <a:avLst/>
          </a:prstGeom>
          <a:noFill/>
          <a:ln w="9525">
            <a:noFill/>
            <a:miter lim="800000"/>
            <a:headEnd/>
            <a:tailEnd/>
          </a:ln>
        </p:spPr>
      </p:pic>
      <p:sp>
        <p:nvSpPr>
          <p:cNvPr id="59395" name="Text Box 8"/>
          <p:cNvSpPr txBox="1">
            <a:spLocks noChangeArrowheads="1"/>
          </p:cNvSpPr>
          <p:nvPr/>
        </p:nvSpPr>
        <p:spPr bwMode="auto">
          <a:xfrm>
            <a:off x="1187450" y="5734050"/>
            <a:ext cx="1152525" cy="36671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R</a:t>
            </a:r>
          </a:p>
        </p:txBody>
      </p:sp>
      <p:sp>
        <p:nvSpPr>
          <p:cNvPr id="59396" name="Text Box 9"/>
          <p:cNvSpPr txBox="1">
            <a:spLocks noChangeArrowheads="1"/>
          </p:cNvSpPr>
          <p:nvPr/>
        </p:nvSpPr>
        <p:spPr bwMode="auto">
          <a:xfrm>
            <a:off x="4427538" y="5734050"/>
            <a:ext cx="1152525" cy="36671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G</a:t>
            </a:r>
          </a:p>
        </p:txBody>
      </p:sp>
      <p:sp>
        <p:nvSpPr>
          <p:cNvPr id="59397" name="Text Box 10"/>
          <p:cNvSpPr txBox="1">
            <a:spLocks noChangeArrowheads="1"/>
          </p:cNvSpPr>
          <p:nvPr/>
        </p:nvSpPr>
        <p:spPr bwMode="auto">
          <a:xfrm>
            <a:off x="7632700" y="5726113"/>
            <a:ext cx="1152525" cy="36671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B</a:t>
            </a:r>
          </a:p>
        </p:txBody>
      </p:sp>
      <p:pic>
        <p:nvPicPr>
          <p:cNvPr id="59398" name="Picture 11" descr="baby-chimpanzee-picture"/>
          <p:cNvPicPr>
            <a:picLocks noChangeAspect="1" noChangeArrowheads="1"/>
          </p:cNvPicPr>
          <p:nvPr/>
        </p:nvPicPr>
        <p:blipFill>
          <a:blip r:embed="rId4"/>
          <a:srcRect/>
          <a:stretch>
            <a:fillRect/>
          </a:stretch>
        </p:blipFill>
        <p:spPr bwMode="auto">
          <a:xfrm>
            <a:off x="3240088" y="549275"/>
            <a:ext cx="2736850" cy="2408238"/>
          </a:xfrm>
          <a:prstGeom prst="rect">
            <a:avLst/>
          </a:prstGeom>
          <a:noFill/>
          <a:ln w="9525">
            <a:noFill/>
            <a:miter lim="800000"/>
            <a:headEnd/>
            <a:tailEnd/>
          </a:ln>
        </p:spPr>
      </p:pic>
      <p:sp>
        <p:nvSpPr>
          <p:cNvPr id="59399" name="Line 13"/>
          <p:cNvSpPr>
            <a:spLocks noChangeShapeType="1"/>
          </p:cNvSpPr>
          <p:nvPr/>
        </p:nvSpPr>
        <p:spPr bwMode="auto">
          <a:xfrm flipH="1">
            <a:off x="1439863" y="2997200"/>
            <a:ext cx="3168650" cy="6477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9400" name="Line 14"/>
          <p:cNvSpPr>
            <a:spLocks noChangeShapeType="1"/>
          </p:cNvSpPr>
          <p:nvPr/>
        </p:nvSpPr>
        <p:spPr bwMode="auto">
          <a:xfrm>
            <a:off x="4608513" y="2997200"/>
            <a:ext cx="0" cy="57626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9401" name="Line 15"/>
          <p:cNvSpPr>
            <a:spLocks noChangeShapeType="1"/>
          </p:cNvSpPr>
          <p:nvPr/>
        </p:nvSpPr>
        <p:spPr bwMode="auto">
          <a:xfrm>
            <a:off x="4608513" y="2997200"/>
            <a:ext cx="3167062" cy="61118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9402" name="Text Box 16"/>
          <p:cNvSpPr txBox="1">
            <a:spLocks noChangeArrowheads="1"/>
          </p:cNvSpPr>
          <p:nvPr/>
        </p:nvSpPr>
        <p:spPr bwMode="auto">
          <a:xfrm>
            <a:off x="313980" y="1341438"/>
            <a:ext cx="2844800" cy="1373187"/>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solidFill>
                  <a:srgbClr val="000000"/>
                </a:solidFill>
              </a:rPr>
              <a:t>Color images, RGB color space</a:t>
            </a:r>
          </a:p>
        </p:txBody>
      </p:sp>
      <p:sp>
        <p:nvSpPr>
          <p:cNvPr id="11" name="Oval 10"/>
          <p:cNvSpPr/>
          <p:nvPr/>
        </p:nvSpPr>
        <p:spPr>
          <a:xfrm>
            <a:off x="5010150" y="4852988"/>
            <a:ext cx="1204913" cy="105886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a:xfrm>
            <a:off x="774700" y="4195763"/>
            <a:ext cx="1277938" cy="120491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Slide Number Placeholder 12"/>
          <p:cNvSpPr>
            <a:spLocks noGrp="1"/>
          </p:cNvSpPr>
          <p:nvPr>
            <p:ph type="sldNum" sz="quarter" idx="12"/>
          </p:nvPr>
        </p:nvSpPr>
        <p:spPr/>
        <p:txBody>
          <a:bodyPr/>
          <a:lstStyle/>
          <a:p>
            <a:fld id="{7071D534-EAF5-7340-9EBE-DE4DF80614A8}" type="slidenum">
              <a:rPr lang="en-US" smtClean="0"/>
              <a:pPr/>
              <a:t>63</a:t>
            </a:fld>
            <a:endParaRPr lang="en-US"/>
          </a:p>
        </p:txBody>
      </p:sp>
      <p:sp>
        <p:nvSpPr>
          <p:cNvPr id="14" name="TextBox 1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
            <a:ext cx="8229600" cy="1143000"/>
          </a:xfrm>
        </p:spPr>
        <p:txBody>
          <a:bodyPr/>
          <a:lstStyle/>
          <a:p>
            <a:r>
              <a:rPr lang="en-US" dirty="0" smtClean="0"/>
              <a:t>Preview of some problem sets</a:t>
            </a:r>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64</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pic>
        <p:nvPicPr>
          <p:cNvPr id="6" name="Picture 5"/>
          <p:cNvPicPr>
            <a:picLocks noChangeAspect="1"/>
          </p:cNvPicPr>
          <p:nvPr/>
        </p:nvPicPr>
        <p:blipFill>
          <a:blip r:embed="rId2"/>
          <a:stretch>
            <a:fillRect/>
          </a:stretch>
        </p:blipFill>
        <p:spPr>
          <a:xfrm>
            <a:off x="140922" y="2777776"/>
            <a:ext cx="2699336" cy="1828800"/>
          </a:xfrm>
          <a:prstGeom prst="rect">
            <a:avLst/>
          </a:prstGeom>
        </p:spPr>
      </p:pic>
      <p:grpSp>
        <p:nvGrpSpPr>
          <p:cNvPr id="12" name="Group 11"/>
          <p:cNvGrpSpPr/>
          <p:nvPr/>
        </p:nvGrpSpPr>
        <p:grpSpPr>
          <a:xfrm>
            <a:off x="3559732" y="948976"/>
            <a:ext cx="5584268" cy="1828800"/>
            <a:chOff x="3559732" y="1106583"/>
            <a:chExt cx="5584268" cy="1828800"/>
          </a:xfrm>
        </p:grpSpPr>
        <p:pic>
          <p:nvPicPr>
            <p:cNvPr id="7" name="Picture 6"/>
            <p:cNvPicPr>
              <a:picLocks noChangeAspect="1"/>
            </p:cNvPicPr>
            <p:nvPr/>
          </p:nvPicPr>
          <p:blipFill>
            <a:blip r:embed="rId3"/>
            <a:stretch>
              <a:fillRect/>
            </a:stretch>
          </p:blipFill>
          <p:spPr>
            <a:xfrm>
              <a:off x="3559732" y="1106583"/>
              <a:ext cx="1807464" cy="1828800"/>
            </a:xfrm>
            <a:prstGeom prst="rect">
              <a:avLst/>
            </a:prstGeom>
          </p:spPr>
        </p:pic>
        <p:sp>
          <p:nvSpPr>
            <p:cNvPr id="10" name="Content Placeholder 2"/>
            <p:cNvSpPr txBox="1">
              <a:spLocks/>
            </p:cNvSpPr>
            <p:nvPr/>
          </p:nvSpPr>
          <p:spPr>
            <a:xfrm>
              <a:off x="5531046" y="1752601"/>
              <a:ext cx="3612954" cy="726746"/>
            </a:xfrm>
            <a:prstGeom prst="rect">
              <a:avLst/>
            </a:prstGeom>
          </p:spPr>
          <p:txBody>
            <a:bodyPr vert="horz" lIns="91440" tIns="45720" rIns="91440" bIns="45720" rtlCol="0">
              <a:norm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500" b="0" i="0" u="none" strike="noStrike" kern="1200" cap="none" spc="0" normalizeH="0" baseline="0" noProof="0" dirty="0" smtClean="0">
                  <a:ln>
                    <a:noFill/>
                  </a:ln>
                  <a:solidFill>
                    <a:srgbClr val="FF0000"/>
                  </a:solidFill>
                  <a:effectLst/>
                  <a:uLnTx/>
                  <a:uFillTx/>
                  <a:latin typeface="+mn-lt"/>
                  <a:ea typeface="+mn-ea"/>
                  <a:cs typeface="+mn-cs"/>
                </a:rPr>
                <a:t>resize: castle squished</a:t>
              </a:r>
              <a:endParaRPr kumimoji="0" lang="en-US" sz="2500" b="0" i="0" u="none" strike="noStrike" kern="1200" cap="none" spc="0" normalizeH="0" baseline="0" noProof="0" dirty="0">
                <a:ln>
                  <a:noFill/>
                </a:ln>
                <a:solidFill>
                  <a:srgbClr val="FF0000"/>
                </a:solidFill>
                <a:effectLst/>
                <a:uLnTx/>
                <a:uFillTx/>
                <a:latin typeface="+mn-lt"/>
                <a:ea typeface="+mn-ea"/>
                <a:cs typeface="+mn-cs"/>
              </a:endParaRPr>
            </a:p>
          </p:txBody>
        </p:sp>
      </p:grpSp>
      <p:grpSp>
        <p:nvGrpSpPr>
          <p:cNvPr id="13" name="Group 12"/>
          <p:cNvGrpSpPr/>
          <p:nvPr/>
        </p:nvGrpSpPr>
        <p:grpSpPr>
          <a:xfrm>
            <a:off x="3559732" y="2905093"/>
            <a:ext cx="5584268" cy="1828800"/>
            <a:chOff x="3559732" y="3062700"/>
            <a:chExt cx="5584268" cy="1828800"/>
          </a:xfrm>
        </p:grpSpPr>
        <p:pic>
          <p:nvPicPr>
            <p:cNvPr id="8" name="Picture 7"/>
            <p:cNvPicPr>
              <a:picLocks noChangeAspect="1"/>
            </p:cNvPicPr>
            <p:nvPr/>
          </p:nvPicPr>
          <p:blipFill>
            <a:blip r:embed="rId4"/>
            <a:stretch>
              <a:fillRect/>
            </a:stretch>
          </p:blipFill>
          <p:spPr>
            <a:xfrm>
              <a:off x="3559732" y="3062700"/>
              <a:ext cx="1807464" cy="1828800"/>
            </a:xfrm>
            <a:prstGeom prst="rect">
              <a:avLst/>
            </a:prstGeom>
          </p:spPr>
        </p:pic>
        <p:sp>
          <p:nvSpPr>
            <p:cNvPr id="11" name="Content Placeholder 2"/>
            <p:cNvSpPr txBox="1">
              <a:spLocks/>
            </p:cNvSpPr>
            <p:nvPr/>
          </p:nvSpPr>
          <p:spPr>
            <a:xfrm>
              <a:off x="5683446" y="3606302"/>
              <a:ext cx="3460554" cy="726746"/>
            </a:xfrm>
            <a:prstGeom prst="rect">
              <a:avLst/>
            </a:prstGeom>
          </p:spPr>
          <p:txBody>
            <a:bodyPr vert="horz" lIns="91440" tIns="45720" rIns="91440" bIns="45720" rtlCol="0">
              <a:norm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500" b="0" i="0" u="none" strike="noStrike" kern="1200" cap="none" spc="0" normalizeH="0" baseline="0" noProof="0" dirty="0" smtClean="0">
                  <a:ln>
                    <a:noFill/>
                  </a:ln>
                  <a:solidFill>
                    <a:srgbClr val="FF0000"/>
                  </a:solidFill>
                  <a:effectLst/>
                  <a:uLnTx/>
                  <a:uFillTx/>
                  <a:latin typeface="+mn-lt"/>
                  <a:ea typeface="+mn-ea"/>
                  <a:cs typeface="+mn-cs"/>
                </a:rPr>
                <a:t>crop: castle cropped</a:t>
              </a:r>
              <a:endParaRPr kumimoji="0" lang="en-US" sz="2500" b="0" i="0" u="none" strike="noStrike" kern="1200" cap="none" spc="0" normalizeH="0" baseline="0" noProof="0" dirty="0">
                <a:ln>
                  <a:noFill/>
                </a:ln>
                <a:solidFill>
                  <a:srgbClr val="FF0000"/>
                </a:solidFill>
                <a:effectLst/>
                <a:uLnTx/>
                <a:uFillTx/>
                <a:latin typeface="+mn-lt"/>
                <a:ea typeface="+mn-ea"/>
                <a:cs typeface="+mn-cs"/>
              </a:endParaRPr>
            </a:p>
          </p:txBody>
        </p:sp>
      </p:grpSp>
      <p:grpSp>
        <p:nvGrpSpPr>
          <p:cNvPr id="17" name="Group 16"/>
          <p:cNvGrpSpPr/>
          <p:nvPr/>
        </p:nvGrpSpPr>
        <p:grpSpPr>
          <a:xfrm>
            <a:off x="3559732" y="4871593"/>
            <a:ext cx="5584268" cy="1828800"/>
            <a:chOff x="3559732" y="4871593"/>
            <a:chExt cx="5584268" cy="1828800"/>
          </a:xfrm>
        </p:grpSpPr>
        <p:pic>
          <p:nvPicPr>
            <p:cNvPr id="9" name="Picture 8"/>
            <p:cNvPicPr>
              <a:picLocks noChangeAspect="1"/>
            </p:cNvPicPr>
            <p:nvPr/>
          </p:nvPicPr>
          <p:blipFill>
            <a:blip r:embed="rId5"/>
            <a:stretch>
              <a:fillRect/>
            </a:stretch>
          </p:blipFill>
          <p:spPr>
            <a:xfrm>
              <a:off x="3559732" y="4871593"/>
              <a:ext cx="1807464" cy="1828800"/>
            </a:xfrm>
            <a:prstGeom prst="rect">
              <a:avLst/>
            </a:prstGeom>
          </p:spPr>
        </p:pic>
        <p:sp>
          <p:nvSpPr>
            <p:cNvPr id="16" name="Content Placeholder 2"/>
            <p:cNvSpPr txBox="1">
              <a:spLocks/>
            </p:cNvSpPr>
            <p:nvPr/>
          </p:nvSpPr>
          <p:spPr>
            <a:xfrm>
              <a:off x="5683446" y="5367734"/>
              <a:ext cx="3460554" cy="988615"/>
            </a:xfrm>
            <a:prstGeom prst="rect">
              <a:avLst/>
            </a:prstGeom>
          </p:spPr>
          <p:txBody>
            <a:bodyPr vert="horz" lIns="91440" tIns="45720" rIns="91440" bIns="45720" rtlCol="0">
              <a:noAutofit/>
            </a:bodyPr>
            <a:lstStyle/>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500" dirty="0" smtClean="0">
                  <a:solidFill>
                    <a:srgbClr val="008000"/>
                  </a:solidFill>
                </a:rPr>
                <a:t>content aware resizing:</a:t>
              </a:r>
            </a:p>
            <a:p>
              <a:pPr marL="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500" dirty="0" err="1" smtClean="0">
                  <a:solidFill>
                    <a:srgbClr val="008000"/>
                  </a:solidFill>
                </a:rPr>
                <a:t>s</a:t>
              </a:r>
              <a:r>
                <a:rPr kumimoji="0" lang="en-US" sz="2500" b="0" i="0" u="none" strike="noStrike" kern="1200" cap="none" spc="0" normalizeH="0" baseline="0" noProof="0" dirty="0" err="1" smtClean="0">
                  <a:ln>
                    <a:noFill/>
                  </a:ln>
                  <a:solidFill>
                    <a:srgbClr val="008000"/>
                  </a:solidFill>
                  <a:effectLst/>
                  <a:uLnTx/>
                  <a:uFillTx/>
                  <a:latin typeface="+mn-lt"/>
                  <a:ea typeface="+mn-ea"/>
                  <a:cs typeface="+mn-cs"/>
                </a:rPr>
                <a:t>eam</a:t>
              </a:r>
              <a:r>
                <a:rPr kumimoji="0" lang="en-US" sz="2500" b="0" i="0" u="none" strike="noStrike" kern="1200" cap="none" spc="0" normalizeH="0" baseline="0" noProof="0" dirty="0" smtClean="0">
                  <a:ln>
                    <a:noFill/>
                  </a:ln>
                  <a:solidFill>
                    <a:srgbClr val="008000"/>
                  </a:solidFill>
                  <a:effectLst/>
                  <a:uLnTx/>
                  <a:uFillTx/>
                  <a:latin typeface="+mn-lt"/>
                  <a:ea typeface="+mn-ea"/>
                  <a:cs typeface="+mn-cs"/>
                </a:rPr>
                <a:t> carving</a:t>
              </a:r>
              <a:endParaRPr kumimoji="0" lang="en-US" sz="2500" b="0" i="0" u="none" strike="noStrike" kern="1200" cap="none" spc="0" normalizeH="0" baseline="0" noProof="0" dirty="0">
                <a:ln>
                  <a:noFill/>
                </a:ln>
                <a:solidFill>
                  <a:srgbClr val="008000"/>
                </a:solidFill>
                <a:effectLst/>
                <a:uLnTx/>
                <a:uFillTx/>
                <a:latin typeface="+mn-lt"/>
                <a:ea typeface="+mn-ea"/>
                <a:cs typeface="+mn-cs"/>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31800" y="0"/>
            <a:ext cx="8229600" cy="1143000"/>
          </a:xfrm>
        </p:spPr>
        <p:txBody>
          <a:bodyPr/>
          <a:lstStyle/>
          <a:p>
            <a:pPr eaLnBrk="1" hangingPunct="1"/>
            <a:r>
              <a:rPr lang="en-US" dirty="0"/>
              <a:t>Preview of some problem sets</a:t>
            </a:r>
          </a:p>
        </p:txBody>
      </p:sp>
      <p:sp>
        <p:nvSpPr>
          <p:cNvPr id="60419" name="Text Box 7"/>
          <p:cNvSpPr txBox="1">
            <a:spLocks noChangeArrowheads="1"/>
          </p:cNvSpPr>
          <p:nvPr/>
        </p:nvSpPr>
        <p:spPr bwMode="auto">
          <a:xfrm>
            <a:off x="935038" y="4421188"/>
            <a:ext cx="6913562" cy="51911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a:t>Grouping</a:t>
            </a:r>
          </a:p>
        </p:txBody>
      </p:sp>
      <p:pic>
        <p:nvPicPr>
          <p:cNvPr id="60420" name="Picture 2" descr="http://neftriplecrunch.files.wordpress.com/2008/11/leopard.jpg"/>
          <p:cNvPicPr>
            <a:picLocks noChangeAspect="1" noChangeArrowheads="1"/>
          </p:cNvPicPr>
          <p:nvPr/>
        </p:nvPicPr>
        <p:blipFill>
          <a:blip r:embed="rId3"/>
          <a:srcRect/>
          <a:stretch>
            <a:fillRect/>
          </a:stretch>
        </p:blipFill>
        <p:spPr bwMode="auto">
          <a:xfrm>
            <a:off x="630238" y="1844675"/>
            <a:ext cx="3562350" cy="2454275"/>
          </a:xfrm>
          <a:prstGeom prst="rect">
            <a:avLst/>
          </a:prstGeom>
          <a:noFill/>
          <a:ln w="9525">
            <a:noFill/>
            <a:miter lim="800000"/>
            <a:headEnd/>
            <a:tailEnd/>
          </a:ln>
        </p:spPr>
      </p:pic>
      <p:pic>
        <p:nvPicPr>
          <p:cNvPr id="60421" name="Picture 4" descr="http://www.lankalibrary.com/images/leopard3.jpg"/>
          <p:cNvPicPr>
            <a:picLocks noChangeAspect="1" noChangeArrowheads="1"/>
          </p:cNvPicPr>
          <p:nvPr/>
        </p:nvPicPr>
        <p:blipFill>
          <a:blip r:embed="rId4"/>
          <a:srcRect/>
          <a:stretch>
            <a:fillRect/>
          </a:stretch>
        </p:blipFill>
        <p:spPr bwMode="auto">
          <a:xfrm>
            <a:off x="4500563" y="1881188"/>
            <a:ext cx="3651250" cy="24384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7071D534-EAF5-7340-9EBE-DE4DF80614A8}" type="slidenum">
              <a:rPr lang="en-US" smtClean="0"/>
              <a:pPr/>
              <a:t>65</a:t>
            </a:fld>
            <a:endParaRPr lang="en-US"/>
          </a:p>
        </p:txBody>
      </p:sp>
      <p:sp>
        <p:nvSpPr>
          <p:cNvPr id="7" name="TextBox 6"/>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a:xfrm>
            <a:off x="431800" y="0"/>
            <a:ext cx="8229600" cy="1143000"/>
          </a:xfrm>
        </p:spPr>
        <p:txBody>
          <a:bodyPr/>
          <a:lstStyle/>
          <a:p>
            <a:pPr eaLnBrk="1" hangingPunct="1"/>
            <a:r>
              <a:rPr lang="en-US" dirty="0"/>
              <a:t>Preview of some problem sets</a:t>
            </a:r>
          </a:p>
        </p:txBody>
      </p:sp>
      <p:sp>
        <p:nvSpPr>
          <p:cNvPr id="61443" name="Text Box 5"/>
          <p:cNvSpPr txBox="1">
            <a:spLocks noChangeArrowheads="1"/>
          </p:cNvSpPr>
          <p:nvPr/>
        </p:nvSpPr>
        <p:spPr bwMode="auto">
          <a:xfrm>
            <a:off x="2417763" y="4772025"/>
            <a:ext cx="6913562"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a:t>Image mosaics / stitching</a:t>
            </a:r>
          </a:p>
        </p:txBody>
      </p:sp>
      <p:pic>
        <p:nvPicPr>
          <p:cNvPr id="61444" name="Picture 17"/>
          <p:cNvPicPr>
            <a:picLocks noChangeAspect="1" noChangeArrowheads="1"/>
          </p:cNvPicPr>
          <p:nvPr/>
        </p:nvPicPr>
        <p:blipFill>
          <a:blip r:embed="rId3"/>
          <a:srcRect/>
          <a:stretch>
            <a:fillRect/>
          </a:stretch>
        </p:blipFill>
        <p:spPr bwMode="auto">
          <a:xfrm>
            <a:off x="1727200" y="1160463"/>
            <a:ext cx="5429250" cy="35242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7071D534-EAF5-7340-9EBE-DE4DF80614A8}" type="slidenum">
              <a:rPr lang="en-US" smtClean="0"/>
              <a:pPr/>
              <a:t>66</a:t>
            </a:fld>
            <a:endParaRPr lang="en-US"/>
          </a:p>
        </p:txBody>
      </p:sp>
      <p:sp>
        <p:nvSpPr>
          <p:cNvPr id="7" name="TextBox 6"/>
          <p:cNvSpPr txBox="1"/>
          <p:nvPr/>
        </p:nvSpPr>
        <p:spPr>
          <a:xfrm>
            <a:off x="0" y="6488668"/>
            <a:ext cx="4980851" cy="369332"/>
          </a:xfrm>
          <a:prstGeom prst="rect">
            <a:avLst/>
          </a:prstGeom>
          <a:noFill/>
        </p:spPr>
        <p:txBody>
          <a:bodyPr wrap="none" rtlCol="0">
            <a:spAutoFit/>
          </a:bodyPr>
          <a:lstStyle/>
          <a:p>
            <a:r>
              <a:rPr lang="en-US" dirty="0" smtClean="0"/>
              <a:t>Slide credit: Kristen </a:t>
            </a:r>
            <a:r>
              <a:rPr lang="en-US" dirty="0" err="1" smtClean="0"/>
              <a:t>Grauman</a:t>
            </a:r>
            <a:r>
              <a:rPr lang="en-US" dirty="0" smtClean="0"/>
              <a:t>, Image from: </a:t>
            </a:r>
            <a:r>
              <a:rPr lang="en-US" dirty="0" err="1" smtClean="0"/>
              <a:t>Fei-Fei</a:t>
            </a:r>
            <a:r>
              <a:rPr lang="en-US" dirty="0" smtClean="0"/>
              <a:t> Li</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431800" y="0"/>
            <a:ext cx="8229600" cy="1143000"/>
          </a:xfrm>
        </p:spPr>
        <p:txBody>
          <a:bodyPr/>
          <a:lstStyle/>
          <a:p>
            <a:pPr eaLnBrk="1" hangingPunct="1"/>
            <a:r>
              <a:rPr lang="en-US" dirty="0"/>
              <a:t>Preview of some problem sets</a:t>
            </a:r>
          </a:p>
        </p:txBody>
      </p:sp>
      <p:sp>
        <p:nvSpPr>
          <p:cNvPr id="62467" name="Text Box 3"/>
          <p:cNvSpPr txBox="1">
            <a:spLocks noChangeArrowheads="1"/>
          </p:cNvSpPr>
          <p:nvPr/>
        </p:nvSpPr>
        <p:spPr bwMode="auto">
          <a:xfrm>
            <a:off x="2122488" y="5265738"/>
            <a:ext cx="6913562" cy="519112"/>
          </a:xfrm>
          <a:prstGeom prst="rect">
            <a:avLst/>
          </a:prstGeom>
          <a:noFill/>
          <a:ln w="9525">
            <a:noFill/>
            <a:miter lim="800000"/>
            <a:headEnd/>
            <a:tailEnd/>
          </a:ln>
        </p:spPr>
        <p:txBody>
          <a:bodyPr>
            <a:prstTxWarp prst="textNoShape">
              <a:avLst/>
            </a:prstTxWarp>
            <a:spAutoFit/>
          </a:bodyPr>
          <a:lstStyle/>
          <a:p>
            <a:pPr>
              <a:spcBef>
                <a:spcPct val="50000"/>
              </a:spcBef>
            </a:pPr>
            <a:r>
              <a:rPr lang="en-US" sz="2800"/>
              <a:t>Object search and recognition</a:t>
            </a:r>
          </a:p>
        </p:txBody>
      </p:sp>
      <p:pic>
        <p:nvPicPr>
          <p:cNvPr id="62468" name="Picture 6" descr="friends_0000008302"/>
          <p:cNvPicPr>
            <a:picLocks noChangeAspect="1" noChangeArrowheads="1"/>
          </p:cNvPicPr>
          <p:nvPr/>
        </p:nvPicPr>
        <p:blipFill>
          <a:blip r:embed="rId3"/>
          <a:srcRect/>
          <a:stretch>
            <a:fillRect/>
          </a:stretch>
        </p:blipFill>
        <p:spPr bwMode="auto">
          <a:xfrm>
            <a:off x="6478588" y="1782763"/>
            <a:ext cx="2522537" cy="1719262"/>
          </a:xfrm>
          <a:prstGeom prst="rect">
            <a:avLst/>
          </a:prstGeom>
          <a:noFill/>
          <a:ln w="9525">
            <a:noFill/>
            <a:miter lim="800000"/>
            <a:headEnd/>
            <a:tailEnd/>
          </a:ln>
        </p:spPr>
      </p:pic>
      <p:pic>
        <p:nvPicPr>
          <p:cNvPr id="62469" name="Picture 7" descr="friends_0000008301"/>
          <p:cNvPicPr>
            <a:picLocks noChangeAspect="1" noChangeArrowheads="1"/>
          </p:cNvPicPr>
          <p:nvPr/>
        </p:nvPicPr>
        <p:blipFill>
          <a:blip r:embed="rId4"/>
          <a:srcRect/>
          <a:stretch>
            <a:fillRect/>
          </a:stretch>
        </p:blipFill>
        <p:spPr bwMode="auto">
          <a:xfrm>
            <a:off x="3849688" y="1752600"/>
            <a:ext cx="2520950" cy="1719263"/>
          </a:xfrm>
          <a:prstGeom prst="rect">
            <a:avLst/>
          </a:prstGeom>
          <a:noFill/>
          <a:ln w="9525">
            <a:noFill/>
            <a:miter lim="800000"/>
            <a:headEnd/>
            <a:tailEnd/>
          </a:ln>
        </p:spPr>
      </p:pic>
      <p:pic>
        <p:nvPicPr>
          <p:cNvPr id="62470" name="Picture 9" descr="friends_0000008307"/>
          <p:cNvPicPr>
            <a:picLocks noChangeAspect="1" noChangeArrowheads="1"/>
          </p:cNvPicPr>
          <p:nvPr/>
        </p:nvPicPr>
        <p:blipFill>
          <a:blip r:embed="rId5"/>
          <a:srcRect/>
          <a:stretch>
            <a:fillRect/>
          </a:stretch>
        </p:blipFill>
        <p:spPr bwMode="auto">
          <a:xfrm>
            <a:off x="179388" y="2171700"/>
            <a:ext cx="2952750" cy="2012950"/>
          </a:xfrm>
          <a:prstGeom prst="rect">
            <a:avLst/>
          </a:prstGeom>
          <a:noFill/>
          <a:ln w="9525">
            <a:noFill/>
            <a:miter lim="800000"/>
            <a:headEnd/>
            <a:tailEnd/>
          </a:ln>
        </p:spPr>
      </p:pic>
      <p:pic>
        <p:nvPicPr>
          <p:cNvPr id="62471" name="Picture 10" descr="friends_0000008270"/>
          <p:cNvPicPr>
            <a:picLocks noChangeAspect="1" noChangeArrowheads="1"/>
          </p:cNvPicPr>
          <p:nvPr/>
        </p:nvPicPr>
        <p:blipFill>
          <a:blip r:embed="rId6"/>
          <a:srcRect/>
          <a:stretch>
            <a:fillRect/>
          </a:stretch>
        </p:blipFill>
        <p:spPr bwMode="auto">
          <a:xfrm>
            <a:off x="4965700" y="3546475"/>
            <a:ext cx="2522538" cy="1719263"/>
          </a:xfrm>
          <a:prstGeom prst="rect">
            <a:avLst/>
          </a:prstGeom>
          <a:noFill/>
          <a:ln w="9525">
            <a:noFill/>
            <a:miter lim="800000"/>
            <a:headEnd/>
            <a:tailEnd/>
          </a:ln>
        </p:spPr>
      </p:pic>
      <p:sp>
        <p:nvSpPr>
          <p:cNvPr id="62472" name="Line 11"/>
          <p:cNvSpPr>
            <a:spLocks noChangeShapeType="1"/>
          </p:cNvSpPr>
          <p:nvPr/>
        </p:nvSpPr>
        <p:spPr bwMode="auto">
          <a:xfrm>
            <a:off x="3240088" y="3141663"/>
            <a:ext cx="503237" cy="0"/>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62473" name="Oval 12"/>
          <p:cNvSpPr>
            <a:spLocks noChangeArrowheads="1"/>
          </p:cNvSpPr>
          <p:nvPr/>
        </p:nvSpPr>
        <p:spPr bwMode="auto">
          <a:xfrm>
            <a:off x="2232025" y="2852738"/>
            <a:ext cx="576263" cy="720725"/>
          </a:xfrm>
          <a:prstGeom prst="ellipse">
            <a:avLst/>
          </a:prstGeom>
          <a:noFill/>
          <a:ln w="38100">
            <a:solidFill>
              <a:srgbClr val="FFCC00"/>
            </a:solidFill>
            <a:round/>
            <a:headEnd/>
            <a:tailEnd/>
          </a:ln>
        </p:spPr>
        <p:txBody>
          <a:bodyPr wrap="none" anchor="ctr">
            <a:prstTxWarp prst="textNoShape">
              <a:avLst/>
            </a:prstTxWarp>
          </a:bodyPr>
          <a:lstStyle/>
          <a:p>
            <a:endParaRPr lang="en-US"/>
          </a:p>
        </p:txBody>
      </p:sp>
      <p:sp>
        <p:nvSpPr>
          <p:cNvPr id="10" name="Slide Number Placeholder 9"/>
          <p:cNvSpPr>
            <a:spLocks noGrp="1"/>
          </p:cNvSpPr>
          <p:nvPr>
            <p:ph type="sldNum" sz="quarter" idx="12"/>
          </p:nvPr>
        </p:nvSpPr>
        <p:spPr/>
        <p:txBody>
          <a:bodyPr/>
          <a:lstStyle/>
          <a:p>
            <a:fld id="{7071D534-EAF5-7340-9EBE-DE4DF80614A8}" type="slidenum">
              <a:rPr lang="en-US" smtClean="0"/>
              <a:pPr/>
              <a:t>67</a:t>
            </a:fld>
            <a:endParaRPr lang="en-US"/>
          </a:p>
        </p:txBody>
      </p:sp>
      <p:sp>
        <p:nvSpPr>
          <p:cNvPr id="11" name="TextBox 10"/>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idx="4294967295"/>
          </p:nvPr>
        </p:nvSpPr>
        <p:spPr>
          <a:xfrm>
            <a:off x="431800" y="0"/>
            <a:ext cx="8229600" cy="1143000"/>
          </a:xfrm>
        </p:spPr>
        <p:txBody>
          <a:bodyPr/>
          <a:lstStyle/>
          <a:p>
            <a:pPr eaLnBrk="1" hangingPunct="1"/>
            <a:r>
              <a:rPr lang="en-US" dirty="0"/>
              <a:t>Preview of some problem sets</a:t>
            </a:r>
          </a:p>
        </p:txBody>
      </p:sp>
      <p:sp>
        <p:nvSpPr>
          <p:cNvPr id="63491" name="Text Box 3"/>
          <p:cNvSpPr txBox="1">
            <a:spLocks noChangeArrowheads="1"/>
          </p:cNvSpPr>
          <p:nvPr/>
        </p:nvSpPr>
        <p:spPr bwMode="auto">
          <a:xfrm>
            <a:off x="2230438" y="5437188"/>
            <a:ext cx="6913562" cy="519112"/>
          </a:xfrm>
          <a:prstGeom prst="rect">
            <a:avLst/>
          </a:prstGeom>
          <a:noFill/>
          <a:ln w="9525">
            <a:noFill/>
            <a:miter lim="800000"/>
            <a:headEnd/>
            <a:tailEnd/>
          </a:ln>
        </p:spPr>
        <p:txBody>
          <a:bodyPr>
            <a:prstTxWarp prst="textNoShape">
              <a:avLst/>
            </a:prstTxWarp>
            <a:spAutoFit/>
          </a:bodyPr>
          <a:lstStyle/>
          <a:p>
            <a:pPr>
              <a:spcBef>
                <a:spcPct val="50000"/>
              </a:spcBef>
            </a:pPr>
            <a:r>
              <a:rPr lang="en-US" sz="2800"/>
              <a:t>Tracking, activity recognition</a:t>
            </a:r>
          </a:p>
        </p:txBody>
      </p:sp>
      <p:pic>
        <p:nvPicPr>
          <p:cNvPr id="63492" name="Picture 4" descr="image_0034"/>
          <p:cNvPicPr>
            <a:picLocks noChangeAspect="1" noChangeArrowheads="1"/>
          </p:cNvPicPr>
          <p:nvPr/>
        </p:nvPicPr>
        <p:blipFill>
          <a:blip r:embed="rId3"/>
          <a:srcRect/>
          <a:stretch>
            <a:fillRect/>
          </a:stretch>
        </p:blipFill>
        <p:spPr bwMode="auto">
          <a:xfrm>
            <a:off x="1258888" y="3219450"/>
            <a:ext cx="2282825" cy="1498600"/>
          </a:xfrm>
          <a:prstGeom prst="rect">
            <a:avLst/>
          </a:prstGeom>
          <a:noFill/>
          <a:ln w="9525">
            <a:noFill/>
            <a:miter lim="800000"/>
            <a:headEnd/>
            <a:tailEnd/>
          </a:ln>
        </p:spPr>
      </p:pic>
      <p:pic>
        <p:nvPicPr>
          <p:cNvPr id="63493" name="Picture 5" descr="image_0034"/>
          <p:cNvPicPr>
            <a:picLocks noChangeAspect="1" noChangeArrowheads="1"/>
          </p:cNvPicPr>
          <p:nvPr/>
        </p:nvPicPr>
        <p:blipFill>
          <a:blip r:embed="rId3"/>
          <a:srcRect/>
          <a:stretch>
            <a:fillRect/>
          </a:stretch>
        </p:blipFill>
        <p:spPr bwMode="auto">
          <a:xfrm>
            <a:off x="1438275" y="3398838"/>
            <a:ext cx="2282825" cy="1498600"/>
          </a:xfrm>
          <a:prstGeom prst="rect">
            <a:avLst/>
          </a:prstGeom>
          <a:noFill/>
          <a:ln w="9525">
            <a:noFill/>
            <a:miter lim="800000"/>
            <a:headEnd/>
            <a:tailEnd/>
          </a:ln>
        </p:spPr>
      </p:pic>
      <p:pic>
        <p:nvPicPr>
          <p:cNvPr id="63494" name="Picture 6" descr="image_0034"/>
          <p:cNvPicPr>
            <a:picLocks noChangeAspect="1" noChangeArrowheads="1"/>
          </p:cNvPicPr>
          <p:nvPr/>
        </p:nvPicPr>
        <p:blipFill>
          <a:blip r:embed="rId3"/>
          <a:srcRect/>
          <a:stretch>
            <a:fillRect/>
          </a:stretch>
        </p:blipFill>
        <p:spPr bwMode="auto">
          <a:xfrm>
            <a:off x="1617663" y="3578225"/>
            <a:ext cx="2282825" cy="1498600"/>
          </a:xfrm>
          <a:prstGeom prst="rect">
            <a:avLst/>
          </a:prstGeom>
          <a:noFill/>
          <a:ln w="9525">
            <a:noFill/>
            <a:miter lim="800000"/>
            <a:headEnd/>
            <a:tailEnd/>
          </a:ln>
        </p:spPr>
      </p:pic>
      <p:pic>
        <p:nvPicPr>
          <p:cNvPr id="63495" name="Picture 7" descr="image_0034"/>
          <p:cNvPicPr>
            <a:picLocks noChangeAspect="1" noChangeArrowheads="1"/>
          </p:cNvPicPr>
          <p:nvPr/>
        </p:nvPicPr>
        <p:blipFill>
          <a:blip r:embed="rId3"/>
          <a:srcRect/>
          <a:stretch>
            <a:fillRect/>
          </a:stretch>
        </p:blipFill>
        <p:spPr bwMode="auto">
          <a:xfrm>
            <a:off x="1797050" y="3757613"/>
            <a:ext cx="2282825" cy="1498600"/>
          </a:xfrm>
          <a:prstGeom prst="rect">
            <a:avLst/>
          </a:prstGeom>
          <a:noFill/>
          <a:ln w="9525">
            <a:noFill/>
            <a:miter lim="800000"/>
            <a:headEnd/>
            <a:tailEnd/>
          </a:ln>
        </p:spPr>
      </p:pic>
      <p:pic>
        <p:nvPicPr>
          <p:cNvPr id="63496" name="Picture 8" descr="image_0034"/>
          <p:cNvPicPr>
            <a:picLocks noChangeAspect="1" noChangeArrowheads="1"/>
          </p:cNvPicPr>
          <p:nvPr/>
        </p:nvPicPr>
        <p:blipFill>
          <a:blip r:embed="rId3"/>
          <a:srcRect/>
          <a:stretch>
            <a:fillRect/>
          </a:stretch>
        </p:blipFill>
        <p:spPr bwMode="auto">
          <a:xfrm>
            <a:off x="5083175" y="3538538"/>
            <a:ext cx="2628900" cy="1725612"/>
          </a:xfrm>
          <a:prstGeom prst="rect">
            <a:avLst/>
          </a:prstGeom>
          <a:noFill/>
          <a:ln w="9525">
            <a:noFill/>
            <a:miter lim="800000"/>
            <a:headEnd/>
            <a:tailEnd/>
          </a:ln>
        </p:spPr>
      </p:pic>
      <p:sp>
        <p:nvSpPr>
          <p:cNvPr id="63497" name="Oval 9"/>
          <p:cNvSpPr>
            <a:spLocks noChangeArrowheads="1"/>
          </p:cNvSpPr>
          <p:nvPr/>
        </p:nvSpPr>
        <p:spPr bwMode="auto">
          <a:xfrm>
            <a:off x="5911850" y="3984625"/>
            <a:ext cx="1582738" cy="649288"/>
          </a:xfrm>
          <a:prstGeom prst="ellipse">
            <a:avLst/>
          </a:prstGeom>
          <a:solidFill>
            <a:srgbClr val="00FFFF"/>
          </a:solidFill>
          <a:ln w="9525">
            <a:solidFill>
              <a:schemeClr val="tx1"/>
            </a:solidFill>
            <a:round/>
            <a:headEnd/>
            <a:tailEnd/>
          </a:ln>
        </p:spPr>
        <p:txBody>
          <a:bodyPr wrap="none" anchor="ctr">
            <a:prstTxWarp prst="textNoShape">
              <a:avLst/>
            </a:prstTxWarp>
          </a:bodyPr>
          <a:lstStyle/>
          <a:p>
            <a:endParaRPr lang="en-US"/>
          </a:p>
        </p:txBody>
      </p:sp>
      <p:sp>
        <p:nvSpPr>
          <p:cNvPr id="63498" name="Line 10"/>
          <p:cNvSpPr>
            <a:spLocks noChangeShapeType="1"/>
          </p:cNvSpPr>
          <p:nvPr/>
        </p:nvSpPr>
        <p:spPr bwMode="auto">
          <a:xfrm flipH="1">
            <a:off x="5156200" y="4308475"/>
            <a:ext cx="755650" cy="0"/>
          </a:xfrm>
          <a:prstGeom prst="line">
            <a:avLst/>
          </a:prstGeom>
          <a:noFill/>
          <a:ln w="57150">
            <a:solidFill>
              <a:srgbClr val="00FFFF"/>
            </a:solidFill>
            <a:prstDash val="sysDot"/>
            <a:round/>
            <a:headEnd/>
            <a:tailEnd type="triangle" w="med" len="med"/>
          </a:ln>
        </p:spPr>
        <p:txBody>
          <a:bodyPr>
            <a:prstTxWarp prst="textNoShape">
              <a:avLst/>
            </a:prstTxWarp>
          </a:bodyPr>
          <a:lstStyle/>
          <a:p>
            <a:endParaRPr lang="en-US"/>
          </a:p>
        </p:txBody>
      </p:sp>
      <p:sp>
        <p:nvSpPr>
          <p:cNvPr id="63499" name="Line 11"/>
          <p:cNvSpPr>
            <a:spLocks noChangeShapeType="1"/>
          </p:cNvSpPr>
          <p:nvPr/>
        </p:nvSpPr>
        <p:spPr bwMode="auto">
          <a:xfrm>
            <a:off x="4111625" y="4473575"/>
            <a:ext cx="792163"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pic>
        <p:nvPicPr>
          <p:cNvPr id="63500" name="Picture 13" descr="Motion Energy Image"/>
          <p:cNvPicPr>
            <a:picLocks noChangeAspect="1" noChangeArrowheads="1"/>
          </p:cNvPicPr>
          <p:nvPr/>
        </p:nvPicPr>
        <p:blipFill>
          <a:blip r:embed="rId4"/>
          <a:srcRect b="48712"/>
          <a:stretch>
            <a:fillRect/>
          </a:stretch>
        </p:blipFill>
        <p:spPr bwMode="auto">
          <a:xfrm>
            <a:off x="1249363" y="1274763"/>
            <a:ext cx="6099175" cy="1666875"/>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7071D534-EAF5-7340-9EBE-DE4DF80614A8}" type="slidenum">
              <a:rPr lang="en-US" smtClean="0"/>
              <a:pPr/>
              <a:t>68</a:t>
            </a:fld>
            <a:endParaRPr lang="en-US"/>
          </a:p>
        </p:txBody>
      </p:sp>
      <p:sp>
        <p:nvSpPr>
          <p:cNvPr id="14" name="TextBox 13"/>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3175"/>
            <a:ext cx="8229600" cy="1143000"/>
          </a:xfrm>
        </p:spPr>
        <p:txBody>
          <a:bodyPr/>
          <a:lstStyle/>
          <a:p>
            <a:pPr eaLnBrk="1" hangingPunct="1"/>
            <a:r>
              <a:rPr lang="en-US"/>
              <a:t>Assignment deadlines</a:t>
            </a:r>
          </a:p>
        </p:txBody>
      </p:sp>
      <p:sp>
        <p:nvSpPr>
          <p:cNvPr id="69635" name="Rectangle 3"/>
          <p:cNvSpPr>
            <a:spLocks noGrp="1" noChangeArrowheads="1"/>
          </p:cNvSpPr>
          <p:nvPr>
            <p:ph type="body" idx="1"/>
          </p:nvPr>
        </p:nvSpPr>
        <p:spPr>
          <a:xfrm>
            <a:off x="457200" y="1165225"/>
            <a:ext cx="7823200" cy="4525963"/>
          </a:xfrm>
        </p:spPr>
        <p:txBody>
          <a:bodyPr>
            <a:normAutofit fontScale="77500" lnSpcReduction="20000"/>
          </a:bodyPr>
          <a:lstStyle/>
          <a:p>
            <a:pPr eaLnBrk="1" hangingPunct="1">
              <a:spcAft>
                <a:spcPts val="600"/>
              </a:spcAft>
            </a:pPr>
            <a:r>
              <a:rPr lang="en-US" sz="2800" dirty="0"/>
              <a:t>Assignments in </a:t>
            </a:r>
            <a:r>
              <a:rPr lang="en-US" sz="2800" dirty="0" smtClean="0"/>
              <a:t>by 11</a:t>
            </a:r>
            <a:r>
              <a:rPr lang="en-US" sz="2800" dirty="0"/>
              <a:t>:</a:t>
            </a:r>
            <a:r>
              <a:rPr lang="en-US" sz="2800" dirty="0" smtClean="0"/>
              <a:t>55 </a:t>
            </a:r>
            <a:r>
              <a:rPr lang="en-US" sz="2800" dirty="0"/>
              <a:t>PM</a:t>
            </a:r>
            <a:r>
              <a:rPr lang="en-US" sz="2800" dirty="0" smtClean="0"/>
              <a:t> the day before class</a:t>
            </a:r>
          </a:p>
          <a:p>
            <a:pPr lvl="1" eaLnBrk="1" hangingPunct="1">
              <a:spcAft>
                <a:spcPts val="600"/>
              </a:spcAft>
            </a:pPr>
            <a:r>
              <a:rPr lang="en-US" sz="2400" dirty="0"/>
              <a:t>Follow submission instructions given in </a:t>
            </a:r>
            <a:r>
              <a:rPr lang="en-US" sz="2400" dirty="0" smtClean="0"/>
              <a:t>assignment</a:t>
            </a:r>
          </a:p>
          <a:p>
            <a:pPr lvl="1" eaLnBrk="1" hangingPunct="1">
              <a:spcAft>
                <a:spcPts val="600"/>
              </a:spcAft>
            </a:pPr>
            <a:r>
              <a:rPr lang="en-US" sz="2400" dirty="0" smtClean="0"/>
              <a:t>Submit to scholar</a:t>
            </a:r>
          </a:p>
          <a:p>
            <a:pPr lvl="1" eaLnBrk="1" hangingPunct="1">
              <a:spcAft>
                <a:spcPts val="600"/>
              </a:spcAft>
            </a:pPr>
            <a:r>
              <a:rPr lang="en-US" sz="2400" dirty="0" smtClean="0"/>
              <a:t>No hard copy submissions</a:t>
            </a:r>
          </a:p>
          <a:p>
            <a:pPr lvl="1" eaLnBrk="1" hangingPunct="1">
              <a:spcAft>
                <a:spcPts val="600"/>
              </a:spcAft>
            </a:pPr>
            <a:r>
              <a:rPr lang="en-US" sz="2400" dirty="0"/>
              <a:t>Deadlines are firm.  We’ll use</a:t>
            </a:r>
            <a:r>
              <a:rPr lang="en-US" sz="2400" dirty="0" smtClean="0"/>
              <a:t> scholar </a:t>
            </a:r>
            <a:r>
              <a:rPr lang="en-US" sz="2400" dirty="0"/>
              <a:t>timestamp</a:t>
            </a:r>
            <a:r>
              <a:rPr lang="en-US" sz="2400" dirty="0" smtClean="0"/>
              <a:t>. Even 1 minute late is late. No emails asking for exceptions will be honored.</a:t>
            </a:r>
          </a:p>
          <a:p>
            <a:pPr eaLnBrk="1" hangingPunct="1">
              <a:spcAft>
                <a:spcPts val="600"/>
              </a:spcAft>
            </a:pPr>
            <a:r>
              <a:rPr lang="en-US" sz="2800" dirty="0" smtClean="0"/>
              <a:t>4 total free </a:t>
            </a:r>
            <a:r>
              <a:rPr lang="en-US" sz="2800" dirty="0"/>
              <a:t>late </a:t>
            </a:r>
            <a:r>
              <a:rPr lang="en-US" sz="2800" dirty="0" smtClean="0"/>
              <a:t>days for the semester</a:t>
            </a:r>
          </a:p>
          <a:p>
            <a:pPr eaLnBrk="1" hangingPunct="1">
              <a:spcAft>
                <a:spcPts val="600"/>
              </a:spcAft>
            </a:pPr>
            <a:r>
              <a:rPr lang="en-US" sz="2800" dirty="0" smtClean="0"/>
              <a:t>Use them wisely: first two assignments are easier than others</a:t>
            </a:r>
          </a:p>
          <a:p>
            <a:pPr eaLnBrk="1" hangingPunct="1">
              <a:spcAft>
                <a:spcPts val="600"/>
              </a:spcAft>
            </a:pPr>
            <a:endParaRPr lang="en-US" sz="1200" dirty="0"/>
          </a:p>
          <a:p>
            <a:pPr eaLnBrk="1" hangingPunct="1">
              <a:spcAft>
                <a:spcPts val="600"/>
              </a:spcAft>
            </a:pPr>
            <a:r>
              <a:rPr lang="en-US" sz="2800" dirty="0"/>
              <a:t>If your program doesn’t work, clean up the code, comment it well, explain what you have, and still submit</a:t>
            </a:r>
            <a:r>
              <a:rPr lang="en-US" sz="2800" dirty="0" smtClean="0"/>
              <a:t>. Draw our attention to this in your answer sheet.</a:t>
            </a:r>
          </a:p>
        </p:txBody>
      </p:sp>
      <p:sp>
        <p:nvSpPr>
          <p:cNvPr id="4" name="Slide Number Placeholder 3"/>
          <p:cNvSpPr>
            <a:spLocks noGrp="1"/>
          </p:cNvSpPr>
          <p:nvPr>
            <p:ph type="sldNum" sz="quarter" idx="12"/>
          </p:nvPr>
        </p:nvSpPr>
        <p:spPr/>
        <p:txBody>
          <a:bodyPr/>
          <a:lstStyle/>
          <a:p>
            <a:fld id="{7071D534-EAF5-7340-9EBE-DE4DF80614A8}" type="slidenum">
              <a:rPr lang="en-US" smtClean="0"/>
              <a:pPr/>
              <a:t>69</a:t>
            </a:fld>
            <a:endParaRPr lang="en-US"/>
          </a:p>
        </p:txBody>
      </p:sp>
      <p:sp>
        <p:nvSpPr>
          <p:cNvPr id="5" name="TextBox 4"/>
          <p:cNvSpPr txBox="1"/>
          <p:nvPr/>
        </p:nvSpPr>
        <p:spPr>
          <a:xfrm>
            <a:off x="0" y="6488668"/>
            <a:ext cx="3586401" cy="369332"/>
          </a:xfrm>
          <a:prstGeom prst="rect">
            <a:avLst/>
          </a:prstGeom>
          <a:noFill/>
        </p:spPr>
        <p:txBody>
          <a:bodyPr wrap="none" rtlCol="0">
            <a:spAutoFit/>
          </a:bodyPr>
          <a:lstStyle/>
          <a:p>
            <a:r>
              <a:rPr lang="en-US" dirty="0" smtClean="0"/>
              <a:t>Slide adapted from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6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6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539651"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a:t>Automatic understanding of images and video</a:t>
            </a:r>
          </a:p>
          <a:p>
            <a:pPr marL="914400" lvl="1" indent="-457200" eaLnBrk="1" hangingPunct="1">
              <a:spcAft>
                <a:spcPts val="600"/>
              </a:spcAft>
              <a:buFontTx/>
              <a:buAutoNum type="arabicPeriod"/>
            </a:pPr>
            <a:r>
              <a:rPr lang="en-US" sz="2400"/>
              <a:t>Computing properties of the 3D world from visual data </a:t>
            </a:r>
            <a:r>
              <a:rPr lang="en-US" sz="2400" i="1"/>
              <a:t>(measurement)</a:t>
            </a:r>
          </a:p>
          <a:p>
            <a:pPr marL="914400" lvl="1" indent="-457200" eaLnBrk="1" hangingPunct="1">
              <a:spcAft>
                <a:spcPts val="600"/>
              </a:spcAft>
              <a:buFontTx/>
              <a:buAutoNum type="arabicPeriod"/>
            </a:pPr>
            <a:r>
              <a:rPr lang="en-US" sz="2400"/>
              <a:t>Algorithms and representations to allow a machine to recognize objects, people, scenes, and activities. </a:t>
            </a:r>
            <a:r>
              <a:rPr lang="en-US" sz="2400" i="1"/>
              <a:t>(perception and interpretation)</a:t>
            </a:r>
          </a:p>
          <a:p>
            <a:pPr eaLnBrk="1" hangingPunct="1">
              <a:spcAft>
                <a:spcPts val="600"/>
              </a:spcAft>
            </a:pPr>
            <a:endParaRPr lang="en-US" sz="2800"/>
          </a:p>
        </p:txBody>
      </p:sp>
      <p:sp>
        <p:nvSpPr>
          <p:cNvPr id="4" name="Slide Number Placeholder 3"/>
          <p:cNvSpPr>
            <a:spLocks noGrp="1"/>
          </p:cNvSpPr>
          <p:nvPr>
            <p:ph type="sldNum" sz="quarter" idx="12"/>
          </p:nvPr>
        </p:nvSpPr>
        <p:spPr/>
        <p:txBody>
          <a:bodyPr/>
          <a:lstStyle/>
          <a:p>
            <a:fld id="{7071D534-EAF5-7340-9EBE-DE4DF80614A8}" type="slidenum">
              <a:rPr lang="en-US" smtClean="0"/>
              <a:pPr/>
              <a:t>7</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idx="4294967295"/>
          </p:nvPr>
        </p:nvSpPr>
        <p:spPr>
          <a:xfrm>
            <a:off x="685800" y="228600"/>
            <a:ext cx="7772400" cy="1143000"/>
          </a:xfrm>
        </p:spPr>
        <p:txBody>
          <a:bodyPr/>
          <a:lstStyle/>
          <a:p>
            <a:pPr eaLnBrk="1" hangingPunct="1"/>
            <a:r>
              <a:rPr lang="en-US"/>
              <a:t>Projects</a:t>
            </a:r>
          </a:p>
        </p:txBody>
      </p:sp>
      <p:sp>
        <p:nvSpPr>
          <p:cNvPr id="76803" name="Rectangle 3"/>
          <p:cNvSpPr>
            <a:spLocks noGrp="1" noChangeArrowheads="1"/>
          </p:cNvSpPr>
          <p:nvPr>
            <p:ph type="body" idx="4294967295"/>
          </p:nvPr>
        </p:nvSpPr>
        <p:spPr>
          <a:xfrm>
            <a:off x="685800" y="1323213"/>
            <a:ext cx="7772400" cy="4953000"/>
          </a:xfrm>
        </p:spPr>
        <p:txBody>
          <a:bodyPr>
            <a:normAutofit fontScale="85000" lnSpcReduction="20000"/>
          </a:bodyPr>
          <a:lstStyle/>
          <a:p>
            <a:pPr eaLnBrk="1" hangingPunct="1">
              <a:buFontTx/>
              <a:buNone/>
            </a:pPr>
            <a:r>
              <a:rPr lang="en-US" dirty="0"/>
              <a:t>Possibilities:</a:t>
            </a:r>
            <a:endParaRPr lang="en-US" dirty="0" smtClean="0"/>
          </a:p>
          <a:p>
            <a:pPr lvl="1" eaLnBrk="1" hangingPunct="1"/>
            <a:r>
              <a:rPr lang="en-US" dirty="0" smtClean="0"/>
              <a:t>Apply any techniques we studied in class or related to real world problem</a:t>
            </a:r>
          </a:p>
          <a:p>
            <a:pPr lvl="1" eaLnBrk="1" hangingPunct="1"/>
            <a:r>
              <a:rPr lang="en-US" dirty="0" smtClean="0"/>
              <a:t>Extend a technique</a:t>
            </a:r>
          </a:p>
          <a:p>
            <a:pPr lvl="1" eaLnBrk="1" hangingPunct="1"/>
            <a:r>
              <a:rPr lang="en-US" dirty="0" smtClean="0"/>
              <a:t>Empirically analyze a technique</a:t>
            </a:r>
          </a:p>
          <a:p>
            <a:pPr lvl="1" eaLnBrk="1" hangingPunct="1"/>
            <a:r>
              <a:rPr lang="en-US" dirty="0" smtClean="0"/>
              <a:t>Compare approaches</a:t>
            </a:r>
          </a:p>
          <a:p>
            <a:pPr lvl="1" eaLnBrk="1" hangingPunct="1"/>
            <a:r>
              <a:rPr lang="en-US" dirty="0" smtClean="0"/>
              <a:t>Design </a:t>
            </a:r>
            <a:r>
              <a:rPr lang="en-US" dirty="0"/>
              <a:t>and evaluate a novel </a:t>
            </a:r>
            <a:r>
              <a:rPr lang="en-US" dirty="0" smtClean="0"/>
              <a:t>approach</a:t>
            </a:r>
          </a:p>
          <a:p>
            <a:pPr lvl="1" eaLnBrk="1" hangingPunct="1"/>
            <a:r>
              <a:rPr lang="en-US" dirty="0" smtClean="0"/>
              <a:t>Novel application</a:t>
            </a:r>
          </a:p>
          <a:p>
            <a:pPr lvl="1" eaLnBrk="1" hangingPunct="1"/>
            <a:r>
              <a:rPr lang="en-US" dirty="0" smtClean="0"/>
              <a:t>Be creative!</a:t>
            </a:r>
          </a:p>
          <a:p>
            <a:pPr lvl="1" eaLnBrk="1" hangingPunct="1"/>
            <a:r>
              <a:rPr lang="en-US" dirty="0" smtClean="0"/>
              <a:t>Publication?</a:t>
            </a:r>
          </a:p>
          <a:p>
            <a:r>
              <a:rPr lang="en-US" dirty="0" smtClean="0"/>
              <a:t>Different expectations from 4984 vs. 5554</a:t>
            </a:r>
          </a:p>
          <a:p>
            <a:pPr eaLnBrk="1" hangingPunct="1">
              <a:buFontTx/>
              <a:buNone/>
            </a:pPr>
            <a:endParaRPr lang="en-US" sz="2800" dirty="0" smtClean="0"/>
          </a:p>
          <a:p>
            <a:pPr eaLnBrk="1" hangingPunct="1">
              <a:buFontTx/>
              <a:buNone/>
            </a:pPr>
            <a:r>
              <a:rPr lang="en-US" sz="2800" dirty="0" smtClean="0"/>
              <a:t>Work in a team of &gt;=2 students</a:t>
            </a:r>
            <a:endParaRPr lang="en-US" sz="2800" dirty="0"/>
          </a:p>
          <a:p>
            <a:pPr lvl="1" eaLnBrk="1" hangingPunct="1">
              <a:buFontTx/>
              <a:buNone/>
            </a:pPr>
            <a:endParaRPr lang="en-US" sz="2400"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70</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8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8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8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80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80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80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680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bldLvl="2"/>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idx="4294967295"/>
          </p:nvPr>
        </p:nvSpPr>
        <p:spPr>
          <a:xfrm>
            <a:off x="685800" y="228600"/>
            <a:ext cx="7772400" cy="1143000"/>
          </a:xfrm>
        </p:spPr>
        <p:txBody>
          <a:bodyPr/>
          <a:lstStyle/>
          <a:p>
            <a:pPr eaLnBrk="1" hangingPunct="1"/>
            <a:r>
              <a:rPr lang="en-US" dirty="0" smtClean="0"/>
              <a:t>Project timeline (</a:t>
            </a:r>
            <a:r>
              <a:rPr lang="en-US" dirty="0" smtClean="0">
                <a:solidFill>
                  <a:srgbClr val="FF0000"/>
                </a:solidFill>
              </a:rPr>
              <a:t>tentative</a:t>
            </a:r>
            <a:r>
              <a:rPr lang="en-US" dirty="0" smtClean="0"/>
              <a:t>)</a:t>
            </a:r>
          </a:p>
        </p:txBody>
      </p:sp>
      <p:sp>
        <p:nvSpPr>
          <p:cNvPr id="76803" name="Rectangle 3"/>
          <p:cNvSpPr>
            <a:spLocks noGrp="1" noChangeArrowheads="1"/>
          </p:cNvSpPr>
          <p:nvPr>
            <p:ph type="body" idx="4294967295"/>
          </p:nvPr>
        </p:nvSpPr>
        <p:spPr>
          <a:xfrm>
            <a:off x="685800" y="1295400"/>
            <a:ext cx="7772400" cy="4953000"/>
          </a:xfrm>
        </p:spPr>
        <p:txBody>
          <a:bodyPr/>
          <a:lstStyle/>
          <a:p>
            <a:pPr eaLnBrk="1" hangingPunct="1"/>
            <a:r>
              <a:rPr lang="en-US" sz="2600" dirty="0" smtClean="0"/>
              <a:t>Project proposals (1 page) </a:t>
            </a:r>
            <a:r>
              <a:rPr lang="en-US" sz="2600" b="1" dirty="0" smtClean="0">
                <a:solidFill>
                  <a:srgbClr val="000090"/>
                </a:solidFill>
              </a:rPr>
              <a:t>[10%]</a:t>
            </a:r>
            <a:endParaRPr lang="en-US" sz="2600" dirty="0" smtClean="0"/>
          </a:p>
          <a:p>
            <a:pPr lvl="1" eaLnBrk="1" hangingPunct="1"/>
            <a:r>
              <a:rPr lang="en-US" sz="2200" dirty="0" smtClean="0"/>
              <a:t>September 29</a:t>
            </a:r>
            <a:r>
              <a:rPr lang="en-US" sz="2200" baseline="30000" dirty="0" smtClean="0"/>
              <a:t>th</a:t>
            </a:r>
            <a:endParaRPr lang="en-US" sz="2200" dirty="0" smtClean="0"/>
          </a:p>
          <a:p>
            <a:pPr eaLnBrk="1" hangingPunct="1">
              <a:buNone/>
            </a:pPr>
            <a:endParaRPr lang="en-US" sz="2600" dirty="0" smtClean="0"/>
          </a:p>
          <a:p>
            <a:r>
              <a:rPr lang="en-US" sz="2600" dirty="0" smtClean="0"/>
              <a:t>Project report (webpage) </a:t>
            </a:r>
            <a:r>
              <a:rPr lang="en-US" sz="2600" b="1" dirty="0">
                <a:solidFill>
                  <a:srgbClr val="000090"/>
                </a:solidFill>
              </a:rPr>
              <a:t>[50%]</a:t>
            </a:r>
            <a:endParaRPr lang="en-US" sz="2600" dirty="0"/>
          </a:p>
          <a:p>
            <a:pPr lvl="1"/>
            <a:r>
              <a:rPr lang="en-US" sz="2200" dirty="0"/>
              <a:t>November </a:t>
            </a:r>
            <a:r>
              <a:rPr lang="en-US" sz="2200" dirty="0" smtClean="0"/>
              <a:t>21st</a:t>
            </a:r>
            <a:endParaRPr lang="en-US" sz="2600" dirty="0"/>
          </a:p>
          <a:p>
            <a:pPr eaLnBrk="1" hangingPunct="1">
              <a:buNone/>
            </a:pPr>
            <a:endParaRPr lang="en-US" sz="2600" dirty="0" smtClean="0"/>
          </a:p>
          <a:p>
            <a:pPr eaLnBrk="1" hangingPunct="1"/>
            <a:r>
              <a:rPr lang="en-US" sz="2600" dirty="0" smtClean="0"/>
              <a:t>Poster presentations </a:t>
            </a:r>
            <a:r>
              <a:rPr lang="en-US" sz="2600" b="1" dirty="0" smtClean="0">
                <a:solidFill>
                  <a:srgbClr val="000090"/>
                </a:solidFill>
              </a:rPr>
              <a:t>[40%]</a:t>
            </a:r>
            <a:endParaRPr lang="en-US" sz="2600" dirty="0" smtClean="0"/>
          </a:p>
          <a:p>
            <a:pPr lvl="1" eaLnBrk="1" hangingPunct="1"/>
            <a:r>
              <a:rPr lang="en-US" sz="2200" smtClean="0"/>
              <a:t>December </a:t>
            </a:r>
            <a:r>
              <a:rPr lang="en-US" sz="2200" smtClean="0"/>
              <a:t>3</a:t>
            </a:r>
            <a:r>
              <a:rPr lang="en-US" sz="2200" baseline="30000" smtClean="0"/>
              <a:t>rd</a:t>
            </a:r>
            <a:endParaRPr lang="en-US" sz="2200" dirty="0" smtClean="0"/>
          </a:p>
        </p:txBody>
      </p:sp>
      <p:sp>
        <p:nvSpPr>
          <p:cNvPr id="4" name="Slide Number Placeholder 3"/>
          <p:cNvSpPr>
            <a:spLocks noGrp="1"/>
          </p:cNvSpPr>
          <p:nvPr>
            <p:ph type="sldNum" sz="quarter" idx="12"/>
          </p:nvPr>
        </p:nvSpPr>
        <p:spPr/>
        <p:txBody>
          <a:bodyPr/>
          <a:lstStyle/>
          <a:p>
            <a:fld id="{7071D534-EAF5-7340-9EBE-DE4DF80614A8}" type="slidenum">
              <a:rPr lang="en-US" smtClean="0"/>
              <a:pPr/>
              <a:t>71</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80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80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80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80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8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3175"/>
            <a:ext cx="8229600" cy="1143000"/>
          </a:xfrm>
        </p:spPr>
        <p:txBody>
          <a:bodyPr/>
          <a:lstStyle/>
          <a:p>
            <a:pPr eaLnBrk="1" hangingPunct="1"/>
            <a:r>
              <a:rPr lang="en-US"/>
              <a:t>Collaboration policy</a:t>
            </a:r>
          </a:p>
        </p:txBody>
      </p:sp>
      <p:sp>
        <p:nvSpPr>
          <p:cNvPr id="64515" name="Rectangle 3"/>
          <p:cNvSpPr>
            <a:spLocks noGrp="1" noChangeArrowheads="1"/>
          </p:cNvSpPr>
          <p:nvPr>
            <p:ph type="body" idx="1"/>
          </p:nvPr>
        </p:nvSpPr>
        <p:spPr>
          <a:xfrm>
            <a:off x="811213" y="1322388"/>
            <a:ext cx="7923212" cy="4525962"/>
          </a:xfrm>
        </p:spPr>
        <p:txBody>
          <a:bodyPr/>
          <a:lstStyle/>
          <a:p>
            <a:pPr marL="0" indent="0" eaLnBrk="1" hangingPunct="1">
              <a:buFontTx/>
              <a:buNone/>
            </a:pPr>
            <a:r>
              <a:rPr lang="en-US" sz="2800" dirty="0"/>
              <a:t>All responses and code must be written individually.</a:t>
            </a:r>
          </a:p>
          <a:p>
            <a:pPr marL="0" indent="0" eaLnBrk="1" hangingPunct="1">
              <a:buFontTx/>
              <a:buNone/>
            </a:pPr>
            <a:endParaRPr lang="en-US" sz="2800" dirty="0"/>
          </a:p>
          <a:p>
            <a:pPr marL="0" indent="0" eaLnBrk="1" hangingPunct="1">
              <a:buFontTx/>
              <a:buNone/>
            </a:pPr>
            <a:r>
              <a:rPr lang="en-US" sz="2800" dirty="0"/>
              <a:t>Students submitting answers or code found to be identical or substantially similar (due to inappropriate collaboration) risk failing the course</a:t>
            </a:r>
            <a:r>
              <a:rPr lang="en-US" sz="2800" dirty="0" smtClean="0"/>
              <a:t>.</a:t>
            </a:r>
          </a:p>
        </p:txBody>
      </p:sp>
      <p:sp>
        <p:nvSpPr>
          <p:cNvPr id="4" name="Slide Number Placeholder 3"/>
          <p:cNvSpPr>
            <a:spLocks noGrp="1"/>
          </p:cNvSpPr>
          <p:nvPr>
            <p:ph type="sldNum" sz="quarter" idx="12"/>
          </p:nvPr>
        </p:nvSpPr>
        <p:spPr/>
        <p:txBody>
          <a:bodyPr/>
          <a:lstStyle/>
          <a:p>
            <a:fld id="{7071D534-EAF5-7340-9EBE-DE4DF80614A8}" type="slidenum">
              <a:rPr lang="en-US" smtClean="0"/>
              <a:pPr/>
              <a:t>72</a:t>
            </a:fld>
            <a:endParaRPr lang="en-US"/>
          </a:p>
        </p:txBody>
      </p:sp>
      <p:sp>
        <p:nvSpPr>
          <p:cNvPr id="5" name="TextBox 4"/>
          <p:cNvSpPr txBox="1"/>
          <p:nvPr/>
        </p:nvSpPr>
        <p:spPr>
          <a:xfrm>
            <a:off x="0" y="6488668"/>
            <a:ext cx="3586401" cy="369332"/>
          </a:xfrm>
          <a:prstGeom prst="rect">
            <a:avLst/>
          </a:prstGeom>
          <a:noFill/>
        </p:spPr>
        <p:txBody>
          <a:bodyPr wrap="none" rtlCol="0">
            <a:spAutoFit/>
          </a:bodyPr>
          <a:lstStyle/>
          <a:p>
            <a:r>
              <a:rPr lang="en-US" dirty="0" smtClean="0"/>
              <a:t>Slide adapted from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3175"/>
            <a:ext cx="8229600" cy="1143000"/>
          </a:xfrm>
        </p:spPr>
        <p:txBody>
          <a:bodyPr/>
          <a:lstStyle/>
          <a:p>
            <a:pPr eaLnBrk="1" hangingPunct="1"/>
            <a:r>
              <a:rPr lang="en-US"/>
              <a:t>Miscellaneous</a:t>
            </a:r>
          </a:p>
        </p:txBody>
      </p:sp>
      <p:sp>
        <p:nvSpPr>
          <p:cNvPr id="70659" name="Rectangle 3"/>
          <p:cNvSpPr>
            <a:spLocks noGrp="1" noChangeArrowheads="1"/>
          </p:cNvSpPr>
          <p:nvPr>
            <p:ph type="body" idx="1"/>
          </p:nvPr>
        </p:nvSpPr>
        <p:spPr>
          <a:xfrm>
            <a:off x="457200" y="1322388"/>
            <a:ext cx="8229600" cy="4813364"/>
          </a:xfrm>
        </p:spPr>
        <p:txBody>
          <a:bodyPr>
            <a:normAutofit lnSpcReduction="10000"/>
          </a:bodyPr>
          <a:lstStyle/>
          <a:p>
            <a:pPr eaLnBrk="1" hangingPunct="1"/>
            <a:r>
              <a:rPr lang="en-US" sz="2800" dirty="0" smtClean="0"/>
              <a:t>After class</a:t>
            </a:r>
          </a:p>
          <a:p>
            <a:pPr eaLnBrk="1" hangingPunct="1"/>
            <a:r>
              <a:rPr lang="en-US" sz="2800" dirty="0" smtClean="0"/>
              <a:t>All slides are posted online</a:t>
            </a:r>
          </a:p>
          <a:p>
            <a:pPr eaLnBrk="1" hangingPunct="1"/>
            <a:r>
              <a:rPr lang="en-US" sz="2800" dirty="0" smtClean="0"/>
              <a:t>Check </a:t>
            </a:r>
            <a:r>
              <a:rPr lang="en-US" sz="2800" dirty="0"/>
              <a:t>class website </a:t>
            </a:r>
            <a:r>
              <a:rPr lang="en-US" sz="2800" dirty="0" smtClean="0"/>
              <a:t>regularly</a:t>
            </a:r>
            <a:endParaRPr lang="en-US" sz="1800" dirty="0" smtClean="0"/>
          </a:p>
          <a:p>
            <a:pPr eaLnBrk="1" hangingPunct="1"/>
            <a:r>
              <a:rPr lang="en-US" sz="2800" dirty="0" smtClean="0"/>
              <a:t>Use TA’s (and my) office </a:t>
            </a:r>
            <a:r>
              <a:rPr lang="en-US" sz="2800" dirty="0"/>
              <a:t>hours</a:t>
            </a:r>
            <a:r>
              <a:rPr lang="en-US" sz="2800" dirty="0" smtClean="0"/>
              <a:t>!</a:t>
            </a:r>
          </a:p>
          <a:p>
            <a:pPr eaLnBrk="1" hangingPunct="1"/>
            <a:r>
              <a:rPr lang="en-US" sz="2800" dirty="0" smtClean="0"/>
              <a:t>No laptops, cell phones, etc. in class please.</a:t>
            </a:r>
          </a:p>
          <a:p>
            <a:pPr eaLnBrk="1" hangingPunct="1">
              <a:buNone/>
            </a:pPr>
            <a:endParaRPr lang="en-US" sz="2800" dirty="0" smtClean="0"/>
          </a:p>
          <a:p>
            <a:pPr eaLnBrk="1" hangingPunct="1"/>
            <a:r>
              <a:rPr lang="en-US" sz="2800" dirty="0" smtClean="0"/>
              <a:t>Please interrupt with questions at any time.</a:t>
            </a:r>
          </a:p>
          <a:p>
            <a:pPr eaLnBrk="1" hangingPunct="1"/>
            <a:endParaRPr lang="en-US" sz="2800" dirty="0"/>
          </a:p>
          <a:p>
            <a:pPr eaLnBrk="1" hangingPunct="1"/>
            <a:r>
              <a:rPr lang="en-US" sz="2800" dirty="0" smtClean="0"/>
              <a:t>Email from me?</a:t>
            </a:r>
          </a:p>
          <a:p>
            <a:pPr eaLnBrk="1" hangingPunct="1"/>
            <a:r>
              <a:rPr lang="en-US" sz="2800" dirty="0" smtClean="0"/>
              <a:t>Access to scholar?</a:t>
            </a:r>
          </a:p>
        </p:txBody>
      </p:sp>
      <p:sp>
        <p:nvSpPr>
          <p:cNvPr id="4" name="Slide Number Placeholder 3"/>
          <p:cNvSpPr>
            <a:spLocks noGrp="1"/>
          </p:cNvSpPr>
          <p:nvPr>
            <p:ph type="sldNum" sz="quarter" idx="12"/>
          </p:nvPr>
        </p:nvSpPr>
        <p:spPr/>
        <p:txBody>
          <a:bodyPr/>
          <a:lstStyle/>
          <a:p>
            <a:fld id="{7071D534-EAF5-7340-9EBE-DE4DF80614A8}" type="slidenum">
              <a:rPr lang="en-US" smtClean="0"/>
              <a:pPr/>
              <a:t>73</a:t>
            </a:fld>
            <a:endParaRPr lang="en-US"/>
          </a:p>
        </p:txBody>
      </p:sp>
      <p:sp>
        <p:nvSpPr>
          <p:cNvPr id="6" name="TextBox 5"/>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6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65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65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6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t>Coming up</a:t>
            </a:r>
          </a:p>
        </p:txBody>
      </p:sp>
      <p:sp>
        <p:nvSpPr>
          <p:cNvPr id="67587" name="Content Placeholder 2"/>
          <p:cNvSpPr>
            <a:spLocks noGrp="1"/>
          </p:cNvSpPr>
          <p:nvPr>
            <p:ph idx="1"/>
          </p:nvPr>
        </p:nvSpPr>
        <p:spPr/>
        <p:txBody>
          <a:bodyPr/>
          <a:lstStyle/>
          <a:p>
            <a:r>
              <a:rPr lang="en-US" dirty="0" smtClean="0"/>
              <a:t>Now: read the class webpage carefully</a:t>
            </a:r>
          </a:p>
          <a:p>
            <a:r>
              <a:rPr lang="en-US" dirty="0" smtClean="0"/>
              <a:t>Now</a:t>
            </a:r>
            <a:r>
              <a:rPr lang="en-US" dirty="0"/>
              <a:t>: check out </a:t>
            </a:r>
            <a:r>
              <a:rPr lang="en-US" dirty="0" smtClean="0"/>
              <a:t>MATLAB/Python tutorials </a:t>
            </a:r>
            <a:r>
              <a:rPr lang="en-US" dirty="0"/>
              <a:t>online</a:t>
            </a:r>
            <a:endParaRPr lang="en-US" dirty="0" smtClean="0"/>
          </a:p>
          <a:p>
            <a:r>
              <a:rPr lang="en-US" dirty="0" smtClean="0"/>
              <a:t>Now: PS0 is out</a:t>
            </a:r>
          </a:p>
          <a:p>
            <a:r>
              <a:rPr lang="en-US" dirty="0" smtClean="0"/>
              <a:t>Thursday August 27</a:t>
            </a:r>
            <a:r>
              <a:rPr lang="en-US" baseline="30000" dirty="0" smtClean="0"/>
              <a:t>th</a:t>
            </a:r>
            <a:r>
              <a:rPr lang="en-US" dirty="0" smtClean="0"/>
              <a:t> </a:t>
            </a:r>
            <a:r>
              <a:rPr lang="en-US" dirty="0"/>
              <a:t>: first lecture on linear filters</a:t>
            </a:r>
            <a:endParaRPr lang="en-US" dirty="0" smtClean="0"/>
          </a:p>
          <a:p>
            <a:r>
              <a:rPr lang="en-US" dirty="0" smtClean="0"/>
              <a:t>Monday August 31</a:t>
            </a:r>
            <a:r>
              <a:rPr lang="en-US" baseline="30000" dirty="0" smtClean="0"/>
              <a:t>st </a:t>
            </a:r>
            <a:r>
              <a:rPr lang="en-US" dirty="0" smtClean="0"/>
              <a:t>: PS0 due</a:t>
            </a:r>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7071D534-EAF5-7340-9EBE-DE4DF80614A8}" type="slidenum">
              <a:rPr lang="en-US" smtClean="0"/>
              <a:pPr/>
              <a:t>74</a:t>
            </a:fld>
            <a:endParaRPr lang="en-US"/>
          </a:p>
        </p:txBody>
      </p:sp>
      <p:sp>
        <p:nvSpPr>
          <p:cNvPr id="5" name="TextBox 4"/>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r>
              <a:rPr lang="en-US" smtClean="0"/>
              <a:t>Questions?</a:t>
            </a:r>
          </a:p>
        </p:txBody>
      </p:sp>
      <p:sp>
        <p:nvSpPr>
          <p:cNvPr id="5" name="Subtitle 4"/>
          <p:cNvSpPr>
            <a:spLocks noGrp="1"/>
          </p:cNvSpPr>
          <p:nvPr>
            <p:ph type="subTitle" idx="1"/>
          </p:nvPr>
        </p:nvSpPr>
        <p:spPr/>
        <p:txBody>
          <a:bodyPr/>
          <a:lstStyle/>
          <a:p>
            <a:r>
              <a:rPr lang="en-US" smtClean="0"/>
              <a:t>See you Thursday!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494828" y="2342008"/>
            <a:ext cx="2895600" cy="1845456"/>
            <a:chOff x="494828" y="2342008"/>
            <a:chExt cx="2895600" cy="1845456"/>
          </a:xfrm>
        </p:grpSpPr>
        <p:grpSp>
          <p:nvGrpSpPr>
            <p:cNvPr id="3" name="Group 10"/>
            <p:cNvGrpSpPr/>
            <p:nvPr/>
          </p:nvGrpSpPr>
          <p:grpSpPr>
            <a:xfrm>
              <a:off x="494828" y="2342008"/>
              <a:ext cx="2895600" cy="1371600"/>
              <a:chOff x="494828" y="2342008"/>
              <a:chExt cx="2895600" cy="1371600"/>
            </a:xfrm>
          </p:grpSpPr>
          <p:sp>
            <p:nvSpPr>
              <p:cNvPr id="8" name="Rectangle 7"/>
              <p:cNvSpPr/>
              <p:nvPr/>
            </p:nvSpPr>
            <p:spPr>
              <a:xfrm>
                <a:off x="49482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01882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a:off x="857700" y="2473951"/>
                <a:ext cx="685800" cy="6858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a:off x="2577054" y="2969251"/>
                <a:ext cx="685800" cy="6858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TextBox 23"/>
            <p:cNvSpPr txBox="1"/>
            <p:nvPr/>
          </p:nvSpPr>
          <p:spPr>
            <a:xfrm>
              <a:off x="494828" y="3818132"/>
              <a:ext cx="2895600" cy="369332"/>
            </a:xfrm>
            <a:prstGeom prst="rect">
              <a:avLst/>
            </a:prstGeom>
            <a:noFill/>
          </p:spPr>
          <p:txBody>
            <a:bodyPr wrap="square" rtlCol="0">
              <a:spAutoFit/>
            </a:bodyPr>
            <a:lstStyle/>
            <a:p>
              <a:pPr algn="ctr"/>
              <a:r>
                <a:rPr lang="en-US" dirty="0" smtClean="0"/>
                <a:t>Big triangles</a:t>
              </a:r>
              <a:endParaRPr lang="en-US" dirty="0"/>
            </a:p>
          </p:txBody>
        </p:sp>
      </p:grpSp>
      <p:grpSp>
        <p:nvGrpSpPr>
          <p:cNvPr id="4" name="Group 27"/>
          <p:cNvGrpSpPr/>
          <p:nvPr/>
        </p:nvGrpSpPr>
        <p:grpSpPr>
          <a:xfrm>
            <a:off x="5265618" y="2342008"/>
            <a:ext cx="2895600" cy="1845456"/>
            <a:chOff x="5265618" y="2342008"/>
            <a:chExt cx="2895600" cy="1845456"/>
          </a:xfrm>
        </p:grpSpPr>
        <p:grpSp>
          <p:nvGrpSpPr>
            <p:cNvPr id="5" name="Group 12"/>
            <p:cNvGrpSpPr/>
            <p:nvPr/>
          </p:nvGrpSpPr>
          <p:grpSpPr>
            <a:xfrm>
              <a:off x="5265618" y="2342008"/>
              <a:ext cx="2895600" cy="1371600"/>
              <a:chOff x="5265618" y="2342008"/>
              <a:chExt cx="2895600" cy="1371600"/>
            </a:xfrm>
          </p:grpSpPr>
          <p:sp>
            <p:nvSpPr>
              <p:cNvPr id="15" name="Rectangle 14"/>
              <p:cNvSpPr/>
              <p:nvPr/>
            </p:nvSpPr>
            <p:spPr>
              <a:xfrm>
                <a:off x="526561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78961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a:off x="5401522" y="2482207"/>
                <a:ext cx="228600" cy="2286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p:nvPr/>
            </p:nvSpPr>
            <p:spPr>
              <a:xfrm>
                <a:off x="7148282" y="2931151"/>
                <a:ext cx="228600" cy="2286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p:cNvSpPr txBox="1"/>
            <p:nvPr/>
          </p:nvSpPr>
          <p:spPr>
            <a:xfrm>
              <a:off x="5265618" y="3818132"/>
              <a:ext cx="2895600" cy="369332"/>
            </a:xfrm>
            <a:prstGeom prst="rect">
              <a:avLst/>
            </a:prstGeom>
            <a:noFill/>
          </p:spPr>
          <p:txBody>
            <a:bodyPr wrap="square" rtlCol="0">
              <a:spAutoFit/>
            </a:bodyPr>
            <a:lstStyle/>
            <a:p>
              <a:pPr algn="ctr"/>
              <a:r>
                <a:rPr lang="en-US" dirty="0" smtClean="0"/>
                <a:t>Little triangles</a:t>
              </a:r>
              <a:endParaRPr lang="en-US" dirty="0"/>
            </a:p>
          </p:txBody>
        </p:sp>
      </p:grpSp>
      <p:grpSp>
        <p:nvGrpSpPr>
          <p:cNvPr id="6" name="Group 28"/>
          <p:cNvGrpSpPr/>
          <p:nvPr/>
        </p:nvGrpSpPr>
        <p:grpSpPr>
          <a:xfrm>
            <a:off x="3677875" y="4348532"/>
            <a:ext cx="1371600" cy="1844594"/>
            <a:chOff x="3677875" y="4348532"/>
            <a:chExt cx="1371600" cy="1844594"/>
          </a:xfrm>
        </p:grpSpPr>
        <p:sp>
          <p:nvSpPr>
            <p:cNvPr id="19" name="Rectangle 18"/>
            <p:cNvSpPr/>
            <p:nvPr/>
          </p:nvSpPr>
          <p:spPr>
            <a:xfrm>
              <a:off x="3677875" y="4348532"/>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Isosceles Triangle 22"/>
            <p:cNvSpPr/>
            <p:nvPr/>
          </p:nvSpPr>
          <p:spPr>
            <a:xfrm>
              <a:off x="4175365" y="4939657"/>
              <a:ext cx="228600" cy="2286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677875" y="5823794"/>
              <a:ext cx="1371600" cy="369332"/>
            </a:xfrm>
            <a:prstGeom prst="rect">
              <a:avLst/>
            </a:prstGeom>
            <a:noFill/>
          </p:spPr>
          <p:txBody>
            <a:bodyPr wrap="square" rtlCol="0">
              <a:spAutoFit/>
            </a:bodyPr>
            <a:lstStyle/>
            <a:p>
              <a:pPr algn="ctr"/>
              <a:r>
                <a:rPr lang="en-US" dirty="0" smtClean="0"/>
                <a:t>?</a:t>
              </a:r>
              <a:endParaRPr lang="en-US" dirty="0"/>
            </a:p>
          </p:txBody>
        </p:sp>
      </p:grpSp>
      <p:sp>
        <p:nvSpPr>
          <p:cNvPr id="30" name="TextBox 29"/>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33"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4" name="Rectangle 2"/>
          <p:cNvSpPr txBox="1">
            <a:spLocks noChangeArrowheads="1"/>
          </p:cNvSpPr>
          <p:nvPr/>
        </p:nvSpPr>
        <p:spPr>
          <a:xfrm>
            <a:off x="609600" y="149225"/>
            <a:ext cx="8229600" cy="1143000"/>
          </a:xfrm>
          <a:prstGeom prst="rect">
            <a:avLst/>
          </a:prstGeom>
        </p:spPr>
        <p:txBody>
          <a:bodyPr vert="horz" lIns="91440" tIns="45720" rIns="91440" bIns="45720" rtlCol="0" anchor="ctr">
            <a:normAutofit fontScale="92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Example: Big triangles</a:t>
            </a:r>
            <a:r>
              <a:rPr kumimoji="0" lang="en-US" sz="4000" b="0" i="0" u="none" strike="noStrike" kern="1200" cap="none" spc="0" normalizeH="0" noProof="0" dirty="0" smtClean="0">
                <a:ln>
                  <a:noFill/>
                </a:ln>
                <a:solidFill>
                  <a:schemeClr val="tx1"/>
                </a:solidFill>
                <a:effectLst/>
                <a:uLnTx/>
                <a:uFillTx/>
                <a:latin typeface="+mj-lt"/>
                <a:ea typeface="+mj-ea"/>
                <a:cs typeface="+mj-cs"/>
              </a:rPr>
              <a:t> vs. </a:t>
            </a:r>
            <a:r>
              <a:rPr kumimoji="0" lang="en-US" sz="4000" b="0" i="0" u="none" strike="noStrike" kern="1200" cap="none" spc="0" normalizeH="0" noProof="0" dirty="0" err="1" smtClean="0">
                <a:ln>
                  <a:noFill/>
                </a:ln>
                <a:solidFill>
                  <a:schemeClr val="tx1"/>
                </a:solidFill>
                <a:effectLst/>
                <a:uLnTx/>
                <a:uFillTx/>
                <a:latin typeface="+mj-lt"/>
                <a:ea typeface="+mj-ea"/>
                <a:cs typeface="+mj-cs"/>
              </a:rPr>
              <a:t>Littl</a:t>
            </a:r>
            <a:r>
              <a:rPr lang="en-US" sz="4000" dirty="0" err="1" smtClean="0">
                <a:latin typeface="+mj-lt"/>
                <a:ea typeface="+mj-ea"/>
                <a:cs typeface="+mj-cs"/>
              </a:rPr>
              <a:t>e</a:t>
            </a:r>
            <a:r>
              <a:rPr lang="en-US" sz="4000" dirty="0" smtClean="0">
                <a:latin typeface="+mj-lt"/>
                <a:ea typeface="+mj-ea"/>
                <a:cs typeface="+mj-cs"/>
              </a:rPr>
              <a:t> triangles</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90296827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494828" y="2342008"/>
            <a:ext cx="2895600" cy="1371600"/>
            <a:chOff x="494828" y="2342008"/>
            <a:chExt cx="2895600" cy="1371600"/>
          </a:xfrm>
        </p:grpSpPr>
        <p:sp>
          <p:nvSpPr>
            <p:cNvPr id="8" name="Rectangle 7"/>
            <p:cNvSpPr/>
            <p:nvPr/>
          </p:nvSpPr>
          <p:spPr>
            <a:xfrm>
              <a:off x="49482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01882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a:off x="857700" y="2473951"/>
              <a:ext cx="685800" cy="6858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a:off x="2577054" y="2969251"/>
              <a:ext cx="685800" cy="6858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12"/>
          <p:cNvGrpSpPr/>
          <p:nvPr/>
        </p:nvGrpSpPr>
        <p:grpSpPr>
          <a:xfrm>
            <a:off x="5265618" y="2342008"/>
            <a:ext cx="2895600" cy="1371600"/>
            <a:chOff x="5265618" y="2342008"/>
            <a:chExt cx="2895600" cy="1371600"/>
          </a:xfrm>
        </p:grpSpPr>
        <p:sp>
          <p:nvSpPr>
            <p:cNvPr id="15" name="Rectangle 14"/>
            <p:cNvSpPr/>
            <p:nvPr/>
          </p:nvSpPr>
          <p:spPr>
            <a:xfrm>
              <a:off x="526561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789618" y="2342008"/>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a:off x="5401522" y="2482207"/>
              <a:ext cx="228600" cy="2286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p:nvPr/>
          </p:nvSpPr>
          <p:spPr>
            <a:xfrm>
              <a:off x="7148282" y="2931151"/>
              <a:ext cx="228600" cy="2286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19" name="Rectangle 2"/>
          <p:cNvSpPr txBox="1">
            <a:spLocks noChangeArrowheads="1"/>
          </p:cNvSpPr>
          <p:nvPr/>
        </p:nvSpPr>
        <p:spPr>
          <a:xfrm>
            <a:off x="609600" y="149225"/>
            <a:ext cx="8229600" cy="1143000"/>
          </a:xfrm>
          <a:prstGeom prst="rect">
            <a:avLst/>
          </a:prstGeom>
        </p:spPr>
        <p:txBody>
          <a:bodyPr vert="horz" lIns="91440" tIns="45720" rIns="91440" bIns="45720" rtlCol="0" anchor="ctr">
            <a:normAutofit fontScale="92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Example: Big triangles</a:t>
            </a:r>
            <a:r>
              <a:rPr kumimoji="0" lang="en-US" sz="4000" b="0" i="0" u="none" strike="noStrike" kern="1200" cap="none" spc="0" normalizeH="0" noProof="0" dirty="0" smtClean="0">
                <a:ln>
                  <a:noFill/>
                </a:ln>
                <a:solidFill>
                  <a:schemeClr val="tx1"/>
                </a:solidFill>
                <a:effectLst/>
                <a:uLnTx/>
                <a:uFillTx/>
                <a:latin typeface="+mj-lt"/>
                <a:ea typeface="+mj-ea"/>
                <a:cs typeface="+mj-cs"/>
              </a:rPr>
              <a:t> vs. </a:t>
            </a:r>
            <a:r>
              <a:rPr kumimoji="0" lang="en-US" sz="4000" b="0" i="0" u="none" strike="noStrike" kern="1200" cap="none" spc="0" normalizeH="0" noProof="0" dirty="0" err="1" smtClean="0">
                <a:ln>
                  <a:noFill/>
                </a:ln>
                <a:solidFill>
                  <a:schemeClr val="tx1"/>
                </a:solidFill>
                <a:effectLst/>
                <a:uLnTx/>
                <a:uFillTx/>
                <a:latin typeface="+mj-lt"/>
                <a:ea typeface="+mj-ea"/>
                <a:cs typeface="+mj-cs"/>
              </a:rPr>
              <a:t>Littl</a:t>
            </a:r>
            <a:r>
              <a:rPr lang="en-US" sz="4000" dirty="0" err="1" smtClean="0">
                <a:latin typeface="+mj-lt"/>
                <a:ea typeface="+mj-ea"/>
                <a:cs typeface="+mj-cs"/>
              </a:rPr>
              <a:t>e</a:t>
            </a:r>
            <a:r>
              <a:rPr lang="en-US" sz="4000" dirty="0" smtClean="0">
                <a:latin typeface="+mj-lt"/>
                <a:ea typeface="+mj-ea"/>
                <a:cs typeface="+mj-cs"/>
              </a:rPr>
              <a:t> triangles</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24"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19029682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9"/>
          <p:cNvGrpSpPr/>
          <p:nvPr/>
        </p:nvGrpSpPr>
        <p:grpSpPr>
          <a:xfrm>
            <a:off x="465621" y="2267785"/>
            <a:ext cx="1400807" cy="1507572"/>
            <a:chOff x="465621" y="2267785"/>
            <a:chExt cx="1400807" cy="1507572"/>
          </a:xfrm>
        </p:grpSpPr>
        <p:sp>
          <p:nvSpPr>
            <p:cNvPr id="72" name="TextBox 71"/>
            <p:cNvSpPr txBox="1"/>
            <p:nvPr/>
          </p:nvSpPr>
          <p:spPr>
            <a:xfrm>
              <a:off x="1242313" y="2975183"/>
              <a:ext cx="123706" cy="276999"/>
            </a:xfrm>
            <a:prstGeom prst="rect">
              <a:avLst/>
            </a:prstGeom>
            <a:noFill/>
          </p:spPr>
          <p:txBody>
            <a:bodyPr wrap="square" rtlCol="0">
              <a:spAutoFit/>
            </a:bodyPr>
            <a:lstStyle/>
            <a:p>
              <a:r>
                <a:rPr lang="en-US" sz="1200" dirty="0" smtClean="0"/>
                <a:t>1</a:t>
              </a:r>
              <a:endParaRPr lang="en-US" sz="1200" dirty="0"/>
            </a:p>
          </p:txBody>
        </p:sp>
        <p:sp>
          <p:nvSpPr>
            <p:cNvPr id="8" name="Rectangle 7"/>
            <p:cNvSpPr/>
            <p:nvPr/>
          </p:nvSpPr>
          <p:spPr>
            <a:xfrm>
              <a:off x="494828" y="2342008"/>
              <a:ext cx="1371600" cy="1371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70087" y="2267785"/>
              <a:ext cx="123706" cy="276999"/>
            </a:xfrm>
            <a:prstGeom prst="rect">
              <a:avLst/>
            </a:prstGeom>
            <a:noFill/>
          </p:spPr>
          <p:txBody>
            <a:bodyPr wrap="square" rtlCol="0">
              <a:spAutoFit/>
            </a:bodyPr>
            <a:lstStyle/>
            <a:p>
              <a:r>
                <a:rPr lang="en-US" sz="1200" dirty="0" smtClean="0"/>
                <a:t>0</a:t>
              </a:r>
              <a:endParaRPr lang="en-US" sz="1200" dirty="0"/>
            </a:p>
          </p:txBody>
        </p:sp>
        <p:sp>
          <p:nvSpPr>
            <p:cNvPr id="19" name="TextBox 18"/>
            <p:cNvSpPr txBox="1"/>
            <p:nvPr/>
          </p:nvSpPr>
          <p:spPr>
            <a:xfrm>
              <a:off x="593793" y="2267785"/>
              <a:ext cx="123706" cy="276999"/>
            </a:xfrm>
            <a:prstGeom prst="rect">
              <a:avLst/>
            </a:prstGeom>
            <a:noFill/>
          </p:spPr>
          <p:txBody>
            <a:bodyPr wrap="square" rtlCol="0">
              <a:spAutoFit/>
            </a:bodyPr>
            <a:lstStyle/>
            <a:p>
              <a:r>
                <a:rPr lang="en-US" sz="1200" dirty="0" smtClean="0"/>
                <a:t>0</a:t>
              </a:r>
              <a:endParaRPr lang="en-US" sz="1200" dirty="0"/>
            </a:p>
          </p:txBody>
        </p:sp>
        <p:sp>
          <p:nvSpPr>
            <p:cNvPr id="23" name="TextBox 22"/>
            <p:cNvSpPr txBox="1"/>
            <p:nvPr/>
          </p:nvSpPr>
          <p:spPr>
            <a:xfrm>
              <a:off x="725748" y="2267785"/>
              <a:ext cx="123706" cy="276999"/>
            </a:xfrm>
            <a:prstGeom prst="rect">
              <a:avLst/>
            </a:prstGeom>
            <a:noFill/>
          </p:spPr>
          <p:txBody>
            <a:bodyPr wrap="square" rtlCol="0">
              <a:spAutoFit/>
            </a:bodyPr>
            <a:lstStyle/>
            <a:p>
              <a:r>
                <a:rPr lang="en-US" sz="1200" dirty="0" smtClean="0"/>
                <a:t>0</a:t>
              </a:r>
              <a:endParaRPr lang="en-US" sz="1200" dirty="0"/>
            </a:p>
          </p:txBody>
        </p:sp>
        <p:sp>
          <p:nvSpPr>
            <p:cNvPr id="24" name="TextBox 23"/>
            <p:cNvSpPr txBox="1"/>
            <p:nvPr/>
          </p:nvSpPr>
          <p:spPr>
            <a:xfrm>
              <a:off x="849454" y="2267785"/>
              <a:ext cx="123706" cy="276999"/>
            </a:xfrm>
            <a:prstGeom prst="rect">
              <a:avLst/>
            </a:prstGeom>
            <a:noFill/>
          </p:spPr>
          <p:txBody>
            <a:bodyPr wrap="square" rtlCol="0">
              <a:spAutoFit/>
            </a:bodyPr>
            <a:lstStyle/>
            <a:p>
              <a:r>
                <a:rPr lang="en-US" sz="1200" dirty="0" smtClean="0"/>
                <a:t>0</a:t>
              </a:r>
              <a:endParaRPr lang="en-US" sz="1200" dirty="0"/>
            </a:p>
          </p:txBody>
        </p:sp>
        <p:sp>
          <p:nvSpPr>
            <p:cNvPr id="25" name="TextBox 24"/>
            <p:cNvSpPr txBox="1"/>
            <p:nvPr/>
          </p:nvSpPr>
          <p:spPr>
            <a:xfrm>
              <a:off x="986822" y="2267785"/>
              <a:ext cx="123706" cy="276999"/>
            </a:xfrm>
            <a:prstGeom prst="rect">
              <a:avLst/>
            </a:prstGeom>
            <a:noFill/>
          </p:spPr>
          <p:txBody>
            <a:bodyPr wrap="square" rtlCol="0">
              <a:spAutoFit/>
            </a:bodyPr>
            <a:lstStyle/>
            <a:p>
              <a:r>
                <a:rPr lang="en-US" sz="1200" dirty="0" smtClean="0"/>
                <a:t>0</a:t>
              </a:r>
              <a:endParaRPr lang="en-US" sz="1200" dirty="0"/>
            </a:p>
          </p:txBody>
        </p:sp>
        <p:sp>
          <p:nvSpPr>
            <p:cNvPr id="26" name="TextBox 25"/>
            <p:cNvSpPr txBox="1"/>
            <p:nvPr/>
          </p:nvSpPr>
          <p:spPr>
            <a:xfrm>
              <a:off x="1110528" y="2267785"/>
              <a:ext cx="123706" cy="276999"/>
            </a:xfrm>
            <a:prstGeom prst="rect">
              <a:avLst/>
            </a:prstGeom>
            <a:noFill/>
          </p:spPr>
          <p:txBody>
            <a:bodyPr wrap="square" rtlCol="0">
              <a:spAutoFit/>
            </a:bodyPr>
            <a:lstStyle/>
            <a:p>
              <a:r>
                <a:rPr lang="en-US" sz="1200" dirty="0" smtClean="0"/>
                <a:t>0</a:t>
              </a:r>
              <a:endParaRPr lang="en-US" sz="1200" dirty="0"/>
            </a:p>
          </p:txBody>
        </p:sp>
        <p:sp>
          <p:nvSpPr>
            <p:cNvPr id="27" name="TextBox 26"/>
            <p:cNvSpPr txBox="1"/>
            <p:nvPr/>
          </p:nvSpPr>
          <p:spPr>
            <a:xfrm>
              <a:off x="1242483" y="2267785"/>
              <a:ext cx="123706" cy="276999"/>
            </a:xfrm>
            <a:prstGeom prst="rect">
              <a:avLst/>
            </a:prstGeom>
            <a:noFill/>
          </p:spPr>
          <p:txBody>
            <a:bodyPr wrap="square" rtlCol="0">
              <a:spAutoFit/>
            </a:bodyPr>
            <a:lstStyle/>
            <a:p>
              <a:r>
                <a:rPr lang="en-US" sz="1200" dirty="0" smtClean="0"/>
                <a:t>0</a:t>
              </a:r>
              <a:endParaRPr lang="en-US" sz="1200" dirty="0"/>
            </a:p>
          </p:txBody>
        </p:sp>
        <p:sp>
          <p:nvSpPr>
            <p:cNvPr id="28" name="TextBox 27"/>
            <p:cNvSpPr txBox="1"/>
            <p:nvPr/>
          </p:nvSpPr>
          <p:spPr>
            <a:xfrm>
              <a:off x="1366189" y="2267785"/>
              <a:ext cx="123706" cy="276999"/>
            </a:xfrm>
            <a:prstGeom prst="rect">
              <a:avLst/>
            </a:prstGeom>
            <a:noFill/>
          </p:spPr>
          <p:txBody>
            <a:bodyPr wrap="square" rtlCol="0">
              <a:spAutoFit/>
            </a:bodyPr>
            <a:lstStyle/>
            <a:p>
              <a:r>
                <a:rPr lang="en-US" sz="1200" dirty="0" smtClean="0"/>
                <a:t>0</a:t>
              </a:r>
              <a:endParaRPr lang="en-US" sz="1200" dirty="0"/>
            </a:p>
          </p:txBody>
        </p:sp>
        <p:sp>
          <p:nvSpPr>
            <p:cNvPr id="29" name="TextBox 28"/>
            <p:cNvSpPr txBox="1"/>
            <p:nvPr/>
          </p:nvSpPr>
          <p:spPr>
            <a:xfrm>
              <a:off x="1586028" y="2267785"/>
              <a:ext cx="123706" cy="276999"/>
            </a:xfrm>
            <a:prstGeom prst="rect">
              <a:avLst/>
            </a:prstGeom>
            <a:noFill/>
          </p:spPr>
          <p:txBody>
            <a:bodyPr wrap="square" rtlCol="0">
              <a:spAutoFit/>
            </a:bodyPr>
            <a:lstStyle/>
            <a:p>
              <a:r>
                <a:rPr lang="en-US" sz="1200" dirty="0" smtClean="0"/>
                <a:t>0</a:t>
              </a:r>
              <a:endParaRPr lang="en-US" sz="1200" dirty="0"/>
            </a:p>
          </p:txBody>
        </p:sp>
        <p:sp>
          <p:nvSpPr>
            <p:cNvPr id="30" name="TextBox 29"/>
            <p:cNvSpPr txBox="1"/>
            <p:nvPr/>
          </p:nvSpPr>
          <p:spPr>
            <a:xfrm>
              <a:off x="1709734" y="2267785"/>
              <a:ext cx="123706" cy="276999"/>
            </a:xfrm>
            <a:prstGeom prst="rect">
              <a:avLst/>
            </a:prstGeom>
            <a:noFill/>
          </p:spPr>
          <p:txBody>
            <a:bodyPr wrap="square" rtlCol="0">
              <a:spAutoFit/>
            </a:bodyPr>
            <a:lstStyle/>
            <a:p>
              <a:r>
                <a:rPr lang="en-US" sz="1200" dirty="0" smtClean="0"/>
                <a:t>0</a:t>
              </a:r>
              <a:endParaRPr lang="en-US" sz="1200" dirty="0"/>
            </a:p>
          </p:txBody>
        </p:sp>
        <p:sp>
          <p:nvSpPr>
            <p:cNvPr id="31" name="TextBox 30"/>
            <p:cNvSpPr txBox="1"/>
            <p:nvPr/>
          </p:nvSpPr>
          <p:spPr>
            <a:xfrm>
              <a:off x="1482940" y="2267785"/>
              <a:ext cx="123706" cy="276999"/>
            </a:xfrm>
            <a:prstGeom prst="rect">
              <a:avLst/>
            </a:prstGeom>
            <a:noFill/>
          </p:spPr>
          <p:txBody>
            <a:bodyPr wrap="square" rtlCol="0">
              <a:spAutoFit/>
            </a:bodyPr>
            <a:lstStyle/>
            <a:p>
              <a:r>
                <a:rPr lang="en-US" sz="1200" dirty="0" smtClean="0"/>
                <a:t>0</a:t>
              </a:r>
              <a:endParaRPr lang="en-US" sz="1200" dirty="0"/>
            </a:p>
          </p:txBody>
        </p:sp>
        <p:sp>
          <p:nvSpPr>
            <p:cNvPr id="32" name="TextBox 31"/>
            <p:cNvSpPr txBox="1"/>
            <p:nvPr/>
          </p:nvSpPr>
          <p:spPr>
            <a:xfrm>
              <a:off x="470087" y="2456849"/>
              <a:ext cx="123706" cy="276999"/>
            </a:xfrm>
            <a:prstGeom prst="rect">
              <a:avLst/>
            </a:prstGeom>
            <a:noFill/>
          </p:spPr>
          <p:txBody>
            <a:bodyPr wrap="square" rtlCol="0">
              <a:spAutoFit/>
            </a:bodyPr>
            <a:lstStyle/>
            <a:p>
              <a:r>
                <a:rPr lang="en-US" sz="1200" dirty="0" smtClean="0"/>
                <a:t>0</a:t>
              </a:r>
              <a:endParaRPr lang="en-US" sz="1200" dirty="0"/>
            </a:p>
          </p:txBody>
        </p:sp>
        <p:sp>
          <p:nvSpPr>
            <p:cNvPr id="33" name="TextBox 32"/>
            <p:cNvSpPr txBox="1"/>
            <p:nvPr/>
          </p:nvSpPr>
          <p:spPr>
            <a:xfrm>
              <a:off x="593793" y="2456849"/>
              <a:ext cx="123706" cy="276999"/>
            </a:xfrm>
            <a:prstGeom prst="rect">
              <a:avLst/>
            </a:prstGeom>
            <a:noFill/>
          </p:spPr>
          <p:txBody>
            <a:bodyPr wrap="square" rtlCol="0">
              <a:spAutoFit/>
            </a:bodyPr>
            <a:lstStyle/>
            <a:p>
              <a:r>
                <a:rPr lang="en-US" sz="1200" dirty="0" smtClean="0"/>
                <a:t>0</a:t>
              </a:r>
              <a:endParaRPr lang="en-US" sz="1200" dirty="0"/>
            </a:p>
          </p:txBody>
        </p:sp>
        <p:sp>
          <p:nvSpPr>
            <p:cNvPr id="34" name="TextBox 33"/>
            <p:cNvSpPr txBox="1"/>
            <p:nvPr/>
          </p:nvSpPr>
          <p:spPr>
            <a:xfrm>
              <a:off x="725748" y="2456849"/>
              <a:ext cx="123706" cy="276999"/>
            </a:xfrm>
            <a:prstGeom prst="rect">
              <a:avLst/>
            </a:prstGeom>
            <a:noFill/>
          </p:spPr>
          <p:txBody>
            <a:bodyPr wrap="square" rtlCol="0">
              <a:spAutoFit/>
            </a:bodyPr>
            <a:lstStyle/>
            <a:p>
              <a:r>
                <a:rPr lang="en-US" sz="1200" dirty="0" smtClean="0"/>
                <a:t>0</a:t>
              </a:r>
              <a:endParaRPr lang="en-US" sz="1200" dirty="0"/>
            </a:p>
          </p:txBody>
        </p:sp>
        <p:sp>
          <p:nvSpPr>
            <p:cNvPr id="35" name="TextBox 34"/>
            <p:cNvSpPr txBox="1"/>
            <p:nvPr/>
          </p:nvSpPr>
          <p:spPr>
            <a:xfrm>
              <a:off x="849454" y="2456849"/>
              <a:ext cx="123706" cy="276999"/>
            </a:xfrm>
            <a:prstGeom prst="rect">
              <a:avLst/>
            </a:prstGeom>
            <a:noFill/>
          </p:spPr>
          <p:txBody>
            <a:bodyPr wrap="square" rtlCol="0">
              <a:spAutoFit/>
            </a:bodyPr>
            <a:lstStyle/>
            <a:p>
              <a:r>
                <a:rPr lang="en-US" sz="1200" dirty="0" smtClean="0"/>
                <a:t>0</a:t>
              </a:r>
              <a:endParaRPr lang="en-US" sz="1200" dirty="0"/>
            </a:p>
          </p:txBody>
        </p:sp>
        <p:sp>
          <p:nvSpPr>
            <p:cNvPr id="36" name="TextBox 35"/>
            <p:cNvSpPr txBox="1"/>
            <p:nvPr/>
          </p:nvSpPr>
          <p:spPr>
            <a:xfrm>
              <a:off x="986822" y="2456849"/>
              <a:ext cx="123706" cy="276999"/>
            </a:xfrm>
            <a:prstGeom prst="rect">
              <a:avLst/>
            </a:prstGeom>
            <a:noFill/>
          </p:spPr>
          <p:txBody>
            <a:bodyPr wrap="square" rtlCol="0">
              <a:spAutoFit/>
            </a:bodyPr>
            <a:lstStyle/>
            <a:p>
              <a:r>
                <a:rPr lang="en-US" sz="1200" dirty="0" smtClean="0"/>
                <a:t>0</a:t>
              </a:r>
              <a:endParaRPr lang="en-US" sz="1200" dirty="0"/>
            </a:p>
          </p:txBody>
        </p:sp>
        <p:sp>
          <p:nvSpPr>
            <p:cNvPr id="37" name="TextBox 36"/>
            <p:cNvSpPr txBox="1"/>
            <p:nvPr/>
          </p:nvSpPr>
          <p:spPr>
            <a:xfrm>
              <a:off x="1110528" y="2456849"/>
              <a:ext cx="123706" cy="276999"/>
            </a:xfrm>
            <a:prstGeom prst="rect">
              <a:avLst/>
            </a:prstGeom>
            <a:noFill/>
          </p:spPr>
          <p:txBody>
            <a:bodyPr wrap="square" rtlCol="0">
              <a:spAutoFit/>
            </a:bodyPr>
            <a:lstStyle/>
            <a:p>
              <a:r>
                <a:rPr lang="en-US" sz="1200" dirty="0" smtClean="0"/>
                <a:t>1</a:t>
              </a:r>
              <a:endParaRPr lang="en-US" sz="1200" dirty="0"/>
            </a:p>
          </p:txBody>
        </p:sp>
        <p:sp>
          <p:nvSpPr>
            <p:cNvPr id="38" name="TextBox 37"/>
            <p:cNvSpPr txBox="1"/>
            <p:nvPr/>
          </p:nvSpPr>
          <p:spPr>
            <a:xfrm>
              <a:off x="1242483" y="2456849"/>
              <a:ext cx="123706" cy="276999"/>
            </a:xfrm>
            <a:prstGeom prst="rect">
              <a:avLst/>
            </a:prstGeom>
            <a:noFill/>
          </p:spPr>
          <p:txBody>
            <a:bodyPr wrap="square" rtlCol="0">
              <a:spAutoFit/>
            </a:bodyPr>
            <a:lstStyle/>
            <a:p>
              <a:r>
                <a:rPr lang="en-US" sz="1200" dirty="0" smtClean="0"/>
                <a:t>0</a:t>
              </a:r>
              <a:endParaRPr lang="en-US" sz="1200" dirty="0"/>
            </a:p>
          </p:txBody>
        </p:sp>
        <p:sp>
          <p:nvSpPr>
            <p:cNvPr id="39" name="TextBox 38"/>
            <p:cNvSpPr txBox="1"/>
            <p:nvPr/>
          </p:nvSpPr>
          <p:spPr>
            <a:xfrm>
              <a:off x="1366189" y="2456849"/>
              <a:ext cx="123706" cy="276999"/>
            </a:xfrm>
            <a:prstGeom prst="rect">
              <a:avLst/>
            </a:prstGeom>
            <a:noFill/>
          </p:spPr>
          <p:txBody>
            <a:bodyPr wrap="square" rtlCol="0">
              <a:spAutoFit/>
            </a:bodyPr>
            <a:lstStyle/>
            <a:p>
              <a:r>
                <a:rPr lang="en-US" sz="1200" dirty="0" smtClean="0"/>
                <a:t>0</a:t>
              </a:r>
              <a:endParaRPr lang="en-US" sz="1200" dirty="0"/>
            </a:p>
          </p:txBody>
        </p:sp>
        <p:sp>
          <p:nvSpPr>
            <p:cNvPr id="40" name="TextBox 39"/>
            <p:cNvSpPr txBox="1"/>
            <p:nvPr/>
          </p:nvSpPr>
          <p:spPr>
            <a:xfrm>
              <a:off x="1586028" y="2456849"/>
              <a:ext cx="123706" cy="276999"/>
            </a:xfrm>
            <a:prstGeom prst="rect">
              <a:avLst/>
            </a:prstGeom>
            <a:noFill/>
          </p:spPr>
          <p:txBody>
            <a:bodyPr wrap="square" rtlCol="0">
              <a:spAutoFit/>
            </a:bodyPr>
            <a:lstStyle/>
            <a:p>
              <a:r>
                <a:rPr lang="en-US" sz="1200" dirty="0" smtClean="0"/>
                <a:t>0</a:t>
              </a:r>
              <a:endParaRPr lang="en-US" sz="1200" dirty="0"/>
            </a:p>
          </p:txBody>
        </p:sp>
        <p:sp>
          <p:nvSpPr>
            <p:cNvPr id="41" name="TextBox 40"/>
            <p:cNvSpPr txBox="1"/>
            <p:nvPr/>
          </p:nvSpPr>
          <p:spPr>
            <a:xfrm>
              <a:off x="1709734" y="2456849"/>
              <a:ext cx="123706" cy="276999"/>
            </a:xfrm>
            <a:prstGeom prst="rect">
              <a:avLst/>
            </a:prstGeom>
            <a:noFill/>
          </p:spPr>
          <p:txBody>
            <a:bodyPr wrap="square" rtlCol="0">
              <a:spAutoFit/>
            </a:bodyPr>
            <a:lstStyle/>
            <a:p>
              <a:r>
                <a:rPr lang="en-US" sz="1200" dirty="0" smtClean="0"/>
                <a:t>0</a:t>
              </a:r>
              <a:endParaRPr lang="en-US" sz="1200" dirty="0"/>
            </a:p>
          </p:txBody>
        </p:sp>
        <p:sp>
          <p:nvSpPr>
            <p:cNvPr id="42" name="TextBox 41"/>
            <p:cNvSpPr txBox="1"/>
            <p:nvPr/>
          </p:nvSpPr>
          <p:spPr>
            <a:xfrm>
              <a:off x="1482940" y="2456849"/>
              <a:ext cx="123706" cy="276999"/>
            </a:xfrm>
            <a:prstGeom prst="rect">
              <a:avLst/>
            </a:prstGeom>
            <a:noFill/>
          </p:spPr>
          <p:txBody>
            <a:bodyPr wrap="square" rtlCol="0">
              <a:spAutoFit/>
            </a:bodyPr>
            <a:lstStyle/>
            <a:p>
              <a:r>
                <a:rPr lang="en-US" sz="1200" dirty="0" smtClean="0"/>
                <a:t>0</a:t>
              </a:r>
              <a:endParaRPr lang="en-US" sz="1200" dirty="0"/>
            </a:p>
          </p:txBody>
        </p:sp>
        <p:sp>
          <p:nvSpPr>
            <p:cNvPr id="43" name="TextBox 42"/>
            <p:cNvSpPr txBox="1"/>
            <p:nvPr/>
          </p:nvSpPr>
          <p:spPr>
            <a:xfrm>
              <a:off x="465791" y="2626637"/>
              <a:ext cx="123706" cy="276999"/>
            </a:xfrm>
            <a:prstGeom prst="rect">
              <a:avLst/>
            </a:prstGeom>
            <a:noFill/>
          </p:spPr>
          <p:txBody>
            <a:bodyPr wrap="square" rtlCol="0">
              <a:spAutoFit/>
            </a:bodyPr>
            <a:lstStyle/>
            <a:p>
              <a:r>
                <a:rPr lang="en-US" sz="1200" dirty="0" smtClean="0"/>
                <a:t>0</a:t>
              </a:r>
              <a:endParaRPr lang="en-US" sz="1200" dirty="0"/>
            </a:p>
          </p:txBody>
        </p:sp>
        <p:sp>
          <p:nvSpPr>
            <p:cNvPr id="44" name="TextBox 43"/>
            <p:cNvSpPr txBox="1"/>
            <p:nvPr/>
          </p:nvSpPr>
          <p:spPr>
            <a:xfrm>
              <a:off x="589497" y="2626637"/>
              <a:ext cx="123706" cy="276999"/>
            </a:xfrm>
            <a:prstGeom prst="rect">
              <a:avLst/>
            </a:prstGeom>
            <a:noFill/>
          </p:spPr>
          <p:txBody>
            <a:bodyPr wrap="square" rtlCol="0">
              <a:spAutoFit/>
            </a:bodyPr>
            <a:lstStyle/>
            <a:p>
              <a:r>
                <a:rPr lang="en-US" sz="1200" dirty="0" smtClean="0"/>
                <a:t>0</a:t>
              </a:r>
              <a:endParaRPr lang="en-US" sz="1200" dirty="0"/>
            </a:p>
          </p:txBody>
        </p:sp>
        <p:sp>
          <p:nvSpPr>
            <p:cNvPr id="45" name="TextBox 44"/>
            <p:cNvSpPr txBox="1"/>
            <p:nvPr/>
          </p:nvSpPr>
          <p:spPr>
            <a:xfrm>
              <a:off x="721452" y="2626637"/>
              <a:ext cx="123706" cy="276999"/>
            </a:xfrm>
            <a:prstGeom prst="rect">
              <a:avLst/>
            </a:prstGeom>
            <a:noFill/>
          </p:spPr>
          <p:txBody>
            <a:bodyPr wrap="square" rtlCol="0">
              <a:spAutoFit/>
            </a:bodyPr>
            <a:lstStyle/>
            <a:p>
              <a:r>
                <a:rPr lang="en-US" sz="1200" dirty="0" smtClean="0"/>
                <a:t>0</a:t>
              </a:r>
              <a:endParaRPr lang="en-US" sz="1200" dirty="0"/>
            </a:p>
          </p:txBody>
        </p:sp>
        <p:sp>
          <p:nvSpPr>
            <p:cNvPr id="46" name="TextBox 45"/>
            <p:cNvSpPr txBox="1"/>
            <p:nvPr/>
          </p:nvSpPr>
          <p:spPr>
            <a:xfrm>
              <a:off x="845158" y="2626637"/>
              <a:ext cx="123706" cy="276999"/>
            </a:xfrm>
            <a:prstGeom prst="rect">
              <a:avLst/>
            </a:prstGeom>
            <a:noFill/>
          </p:spPr>
          <p:txBody>
            <a:bodyPr wrap="square" rtlCol="0">
              <a:spAutoFit/>
            </a:bodyPr>
            <a:lstStyle/>
            <a:p>
              <a:r>
                <a:rPr lang="en-US" sz="1200" dirty="0" smtClean="0"/>
                <a:t>0</a:t>
              </a:r>
              <a:endParaRPr lang="en-US" sz="1200" dirty="0"/>
            </a:p>
          </p:txBody>
        </p:sp>
        <p:sp>
          <p:nvSpPr>
            <p:cNvPr id="47" name="TextBox 46"/>
            <p:cNvSpPr txBox="1"/>
            <p:nvPr/>
          </p:nvSpPr>
          <p:spPr>
            <a:xfrm>
              <a:off x="982526" y="2626637"/>
              <a:ext cx="123706" cy="276999"/>
            </a:xfrm>
            <a:prstGeom prst="rect">
              <a:avLst/>
            </a:prstGeom>
            <a:noFill/>
          </p:spPr>
          <p:txBody>
            <a:bodyPr wrap="square" rtlCol="0">
              <a:spAutoFit/>
            </a:bodyPr>
            <a:lstStyle/>
            <a:p>
              <a:r>
                <a:rPr lang="en-US" sz="1200" dirty="0" smtClean="0"/>
                <a:t>1</a:t>
              </a:r>
              <a:endParaRPr lang="en-US" sz="1200" dirty="0"/>
            </a:p>
          </p:txBody>
        </p:sp>
        <p:sp>
          <p:nvSpPr>
            <p:cNvPr id="48" name="TextBox 47"/>
            <p:cNvSpPr txBox="1"/>
            <p:nvPr/>
          </p:nvSpPr>
          <p:spPr>
            <a:xfrm>
              <a:off x="1106232" y="2626637"/>
              <a:ext cx="123706" cy="276999"/>
            </a:xfrm>
            <a:prstGeom prst="rect">
              <a:avLst/>
            </a:prstGeom>
            <a:noFill/>
          </p:spPr>
          <p:txBody>
            <a:bodyPr wrap="square" rtlCol="0">
              <a:spAutoFit/>
            </a:bodyPr>
            <a:lstStyle/>
            <a:p>
              <a:r>
                <a:rPr lang="en-US" sz="1200" dirty="0" smtClean="0"/>
                <a:t>1</a:t>
              </a:r>
              <a:endParaRPr lang="en-US" sz="1200" dirty="0"/>
            </a:p>
          </p:txBody>
        </p:sp>
        <p:sp>
          <p:nvSpPr>
            <p:cNvPr id="49" name="TextBox 48"/>
            <p:cNvSpPr txBox="1"/>
            <p:nvPr/>
          </p:nvSpPr>
          <p:spPr>
            <a:xfrm>
              <a:off x="1238187" y="2626637"/>
              <a:ext cx="123706" cy="276999"/>
            </a:xfrm>
            <a:prstGeom prst="rect">
              <a:avLst/>
            </a:prstGeom>
            <a:noFill/>
          </p:spPr>
          <p:txBody>
            <a:bodyPr wrap="square" rtlCol="0">
              <a:spAutoFit/>
            </a:bodyPr>
            <a:lstStyle/>
            <a:p>
              <a:r>
                <a:rPr lang="en-US" sz="1200" dirty="0" smtClean="0"/>
                <a:t>1</a:t>
              </a:r>
              <a:endParaRPr lang="en-US" sz="1200" dirty="0"/>
            </a:p>
          </p:txBody>
        </p:sp>
        <p:sp>
          <p:nvSpPr>
            <p:cNvPr id="50" name="TextBox 49"/>
            <p:cNvSpPr txBox="1"/>
            <p:nvPr/>
          </p:nvSpPr>
          <p:spPr>
            <a:xfrm>
              <a:off x="1361893" y="2626637"/>
              <a:ext cx="123706" cy="276999"/>
            </a:xfrm>
            <a:prstGeom prst="rect">
              <a:avLst/>
            </a:prstGeom>
            <a:noFill/>
          </p:spPr>
          <p:txBody>
            <a:bodyPr wrap="square" rtlCol="0">
              <a:spAutoFit/>
            </a:bodyPr>
            <a:lstStyle/>
            <a:p>
              <a:r>
                <a:rPr lang="en-US" sz="1200" dirty="0" smtClean="0"/>
                <a:t>0</a:t>
              </a:r>
              <a:endParaRPr lang="en-US" sz="1200" dirty="0"/>
            </a:p>
          </p:txBody>
        </p:sp>
        <p:sp>
          <p:nvSpPr>
            <p:cNvPr id="51" name="TextBox 50"/>
            <p:cNvSpPr txBox="1"/>
            <p:nvPr/>
          </p:nvSpPr>
          <p:spPr>
            <a:xfrm>
              <a:off x="1581732" y="2626637"/>
              <a:ext cx="123706" cy="276999"/>
            </a:xfrm>
            <a:prstGeom prst="rect">
              <a:avLst/>
            </a:prstGeom>
            <a:noFill/>
          </p:spPr>
          <p:txBody>
            <a:bodyPr wrap="square" rtlCol="0">
              <a:spAutoFit/>
            </a:bodyPr>
            <a:lstStyle/>
            <a:p>
              <a:r>
                <a:rPr lang="en-US" sz="1200" dirty="0" smtClean="0"/>
                <a:t>0</a:t>
              </a:r>
              <a:endParaRPr lang="en-US" sz="1200" dirty="0"/>
            </a:p>
          </p:txBody>
        </p:sp>
        <p:sp>
          <p:nvSpPr>
            <p:cNvPr id="52" name="TextBox 51"/>
            <p:cNvSpPr txBox="1"/>
            <p:nvPr/>
          </p:nvSpPr>
          <p:spPr>
            <a:xfrm>
              <a:off x="1705438" y="2626637"/>
              <a:ext cx="123706" cy="276999"/>
            </a:xfrm>
            <a:prstGeom prst="rect">
              <a:avLst/>
            </a:prstGeom>
            <a:noFill/>
          </p:spPr>
          <p:txBody>
            <a:bodyPr wrap="square" rtlCol="0">
              <a:spAutoFit/>
            </a:bodyPr>
            <a:lstStyle/>
            <a:p>
              <a:r>
                <a:rPr lang="en-US" sz="1200" dirty="0" smtClean="0"/>
                <a:t>0</a:t>
              </a:r>
              <a:endParaRPr lang="en-US" sz="1200" dirty="0"/>
            </a:p>
          </p:txBody>
        </p:sp>
        <p:sp>
          <p:nvSpPr>
            <p:cNvPr id="53" name="TextBox 52"/>
            <p:cNvSpPr txBox="1"/>
            <p:nvPr/>
          </p:nvSpPr>
          <p:spPr>
            <a:xfrm>
              <a:off x="1478644" y="2626637"/>
              <a:ext cx="123706" cy="276999"/>
            </a:xfrm>
            <a:prstGeom prst="rect">
              <a:avLst/>
            </a:prstGeom>
            <a:noFill/>
          </p:spPr>
          <p:txBody>
            <a:bodyPr wrap="square" rtlCol="0">
              <a:spAutoFit/>
            </a:bodyPr>
            <a:lstStyle/>
            <a:p>
              <a:r>
                <a:rPr lang="en-US" sz="1200" dirty="0" smtClean="0"/>
                <a:t>0</a:t>
              </a:r>
              <a:endParaRPr lang="en-US" sz="1200" dirty="0"/>
            </a:p>
          </p:txBody>
        </p:sp>
        <p:sp>
          <p:nvSpPr>
            <p:cNvPr id="54" name="TextBox 53"/>
            <p:cNvSpPr txBox="1"/>
            <p:nvPr/>
          </p:nvSpPr>
          <p:spPr>
            <a:xfrm>
              <a:off x="465791" y="2815701"/>
              <a:ext cx="123706" cy="276999"/>
            </a:xfrm>
            <a:prstGeom prst="rect">
              <a:avLst/>
            </a:prstGeom>
            <a:noFill/>
          </p:spPr>
          <p:txBody>
            <a:bodyPr wrap="square" rtlCol="0">
              <a:spAutoFit/>
            </a:bodyPr>
            <a:lstStyle/>
            <a:p>
              <a:r>
                <a:rPr lang="en-US" sz="1200" dirty="0" smtClean="0"/>
                <a:t>0</a:t>
              </a:r>
              <a:endParaRPr lang="en-US" sz="1200" dirty="0"/>
            </a:p>
          </p:txBody>
        </p:sp>
        <p:sp>
          <p:nvSpPr>
            <p:cNvPr id="55" name="TextBox 54"/>
            <p:cNvSpPr txBox="1"/>
            <p:nvPr/>
          </p:nvSpPr>
          <p:spPr>
            <a:xfrm>
              <a:off x="589497" y="2815701"/>
              <a:ext cx="123706" cy="276999"/>
            </a:xfrm>
            <a:prstGeom prst="rect">
              <a:avLst/>
            </a:prstGeom>
            <a:noFill/>
          </p:spPr>
          <p:txBody>
            <a:bodyPr wrap="square" rtlCol="0">
              <a:spAutoFit/>
            </a:bodyPr>
            <a:lstStyle/>
            <a:p>
              <a:r>
                <a:rPr lang="en-US" sz="1200" dirty="0" smtClean="0"/>
                <a:t>0</a:t>
              </a:r>
              <a:endParaRPr lang="en-US" sz="1200" dirty="0"/>
            </a:p>
          </p:txBody>
        </p:sp>
        <p:sp>
          <p:nvSpPr>
            <p:cNvPr id="56" name="TextBox 55"/>
            <p:cNvSpPr txBox="1"/>
            <p:nvPr/>
          </p:nvSpPr>
          <p:spPr>
            <a:xfrm>
              <a:off x="721452" y="2815701"/>
              <a:ext cx="123706" cy="276999"/>
            </a:xfrm>
            <a:prstGeom prst="rect">
              <a:avLst/>
            </a:prstGeom>
            <a:noFill/>
          </p:spPr>
          <p:txBody>
            <a:bodyPr wrap="square" rtlCol="0">
              <a:spAutoFit/>
            </a:bodyPr>
            <a:lstStyle/>
            <a:p>
              <a:r>
                <a:rPr lang="en-US" sz="1200" dirty="0" smtClean="0"/>
                <a:t>0</a:t>
              </a:r>
              <a:endParaRPr lang="en-US" sz="1200" dirty="0"/>
            </a:p>
          </p:txBody>
        </p:sp>
        <p:sp>
          <p:nvSpPr>
            <p:cNvPr id="57" name="TextBox 56"/>
            <p:cNvSpPr txBox="1"/>
            <p:nvPr/>
          </p:nvSpPr>
          <p:spPr>
            <a:xfrm>
              <a:off x="845158" y="2815701"/>
              <a:ext cx="123706" cy="276999"/>
            </a:xfrm>
            <a:prstGeom prst="rect">
              <a:avLst/>
            </a:prstGeom>
            <a:noFill/>
          </p:spPr>
          <p:txBody>
            <a:bodyPr wrap="square" rtlCol="0">
              <a:spAutoFit/>
            </a:bodyPr>
            <a:lstStyle/>
            <a:p>
              <a:r>
                <a:rPr lang="en-US" sz="1200" dirty="0" smtClean="0"/>
                <a:t>1</a:t>
              </a:r>
              <a:endParaRPr lang="en-US" sz="1200" dirty="0"/>
            </a:p>
          </p:txBody>
        </p:sp>
        <p:sp>
          <p:nvSpPr>
            <p:cNvPr id="58" name="TextBox 57"/>
            <p:cNvSpPr txBox="1"/>
            <p:nvPr/>
          </p:nvSpPr>
          <p:spPr>
            <a:xfrm>
              <a:off x="982526" y="2815701"/>
              <a:ext cx="123706" cy="276999"/>
            </a:xfrm>
            <a:prstGeom prst="rect">
              <a:avLst/>
            </a:prstGeom>
            <a:noFill/>
          </p:spPr>
          <p:txBody>
            <a:bodyPr wrap="square" rtlCol="0">
              <a:spAutoFit/>
            </a:bodyPr>
            <a:lstStyle/>
            <a:p>
              <a:r>
                <a:rPr lang="en-US" sz="1200" dirty="0" smtClean="0"/>
                <a:t>1</a:t>
              </a:r>
              <a:endParaRPr lang="en-US" sz="1200" dirty="0"/>
            </a:p>
          </p:txBody>
        </p:sp>
        <p:sp>
          <p:nvSpPr>
            <p:cNvPr id="59" name="TextBox 58"/>
            <p:cNvSpPr txBox="1"/>
            <p:nvPr/>
          </p:nvSpPr>
          <p:spPr>
            <a:xfrm>
              <a:off x="1106232" y="2815701"/>
              <a:ext cx="123706" cy="276999"/>
            </a:xfrm>
            <a:prstGeom prst="rect">
              <a:avLst/>
            </a:prstGeom>
            <a:noFill/>
          </p:spPr>
          <p:txBody>
            <a:bodyPr wrap="square" rtlCol="0">
              <a:spAutoFit/>
            </a:bodyPr>
            <a:lstStyle/>
            <a:p>
              <a:r>
                <a:rPr lang="en-US" sz="1200" dirty="0" smtClean="0"/>
                <a:t>1</a:t>
              </a:r>
              <a:endParaRPr lang="en-US" sz="1200" dirty="0"/>
            </a:p>
          </p:txBody>
        </p:sp>
        <p:sp>
          <p:nvSpPr>
            <p:cNvPr id="60" name="TextBox 59"/>
            <p:cNvSpPr txBox="1"/>
            <p:nvPr/>
          </p:nvSpPr>
          <p:spPr>
            <a:xfrm>
              <a:off x="1238187" y="2815701"/>
              <a:ext cx="123706" cy="276999"/>
            </a:xfrm>
            <a:prstGeom prst="rect">
              <a:avLst/>
            </a:prstGeom>
            <a:noFill/>
          </p:spPr>
          <p:txBody>
            <a:bodyPr wrap="square" rtlCol="0">
              <a:spAutoFit/>
            </a:bodyPr>
            <a:lstStyle/>
            <a:p>
              <a:r>
                <a:rPr lang="en-US" sz="1200" dirty="0" smtClean="0"/>
                <a:t>1</a:t>
              </a:r>
              <a:endParaRPr lang="en-US" sz="1200" dirty="0"/>
            </a:p>
          </p:txBody>
        </p:sp>
        <p:sp>
          <p:nvSpPr>
            <p:cNvPr id="61" name="TextBox 60"/>
            <p:cNvSpPr txBox="1"/>
            <p:nvPr/>
          </p:nvSpPr>
          <p:spPr>
            <a:xfrm>
              <a:off x="1361893" y="2815701"/>
              <a:ext cx="123706" cy="276999"/>
            </a:xfrm>
            <a:prstGeom prst="rect">
              <a:avLst/>
            </a:prstGeom>
            <a:noFill/>
          </p:spPr>
          <p:txBody>
            <a:bodyPr wrap="square" rtlCol="0">
              <a:spAutoFit/>
            </a:bodyPr>
            <a:lstStyle/>
            <a:p>
              <a:r>
                <a:rPr lang="en-US" sz="1200" dirty="0" smtClean="0"/>
                <a:t>1</a:t>
              </a:r>
              <a:endParaRPr lang="en-US" sz="1200" dirty="0"/>
            </a:p>
          </p:txBody>
        </p:sp>
        <p:sp>
          <p:nvSpPr>
            <p:cNvPr id="62" name="TextBox 61"/>
            <p:cNvSpPr txBox="1"/>
            <p:nvPr/>
          </p:nvSpPr>
          <p:spPr>
            <a:xfrm>
              <a:off x="1581732" y="2815701"/>
              <a:ext cx="123706" cy="276999"/>
            </a:xfrm>
            <a:prstGeom prst="rect">
              <a:avLst/>
            </a:prstGeom>
            <a:noFill/>
          </p:spPr>
          <p:txBody>
            <a:bodyPr wrap="square" rtlCol="0">
              <a:spAutoFit/>
            </a:bodyPr>
            <a:lstStyle/>
            <a:p>
              <a:r>
                <a:rPr lang="en-US" sz="1200" dirty="0" smtClean="0"/>
                <a:t>0</a:t>
              </a:r>
              <a:endParaRPr lang="en-US" sz="1200" dirty="0"/>
            </a:p>
          </p:txBody>
        </p:sp>
        <p:sp>
          <p:nvSpPr>
            <p:cNvPr id="63" name="TextBox 62"/>
            <p:cNvSpPr txBox="1"/>
            <p:nvPr/>
          </p:nvSpPr>
          <p:spPr>
            <a:xfrm>
              <a:off x="1705438" y="2815701"/>
              <a:ext cx="123706" cy="276999"/>
            </a:xfrm>
            <a:prstGeom prst="rect">
              <a:avLst/>
            </a:prstGeom>
            <a:noFill/>
          </p:spPr>
          <p:txBody>
            <a:bodyPr wrap="square" rtlCol="0">
              <a:spAutoFit/>
            </a:bodyPr>
            <a:lstStyle/>
            <a:p>
              <a:r>
                <a:rPr lang="en-US" sz="1200" dirty="0" smtClean="0"/>
                <a:t>0</a:t>
              </a:r>
              <a:endParaRPr lang="en-US" sz="1200" dirty="0"/>
            </a:p>
          </p:txBody>
        </p:sp>
        <p:sp>
          <p:nvSpPr>
            <p:cNvPr id="64" name="TextBox 63"/>
            <p:cNvSpPr txBox="1"/>
            <p:nvPr/>
          </p:nvSpPr>
          <p:spPr>
            <a:xfrm>
              <a:off x="1478644" y="2815701"/>
              <a:ext cx="123706" cy="276999"/>
            </a:xfrm>
            <a:prstGeom prst="rect">
              <a:avLst/>
            </a:prstGeom>
            <a:noFill/>
          </p:spPr>
          <p:txBody>
            <a:bodyPr wrap="square" rtlCol="0">
              <a:spAutoFit/>
            </a:bodyPr>
            <a:lstStyle/>
            <a:p>
              <a:r>
                <a:rPr lang="en-US" sz="1200" dirty="0" smtClean="0"/>
                <a:t>0</a:t>
              </a:r>
              <a:endParaRPr lang="en-US" sz="1200" dirty="0"/>
            </a:p>
          </p:txBody>
        </p:sp>
        <p:sp>
          <p:nvSpPr>
            <p:cNvPr id="66" name="TextBox 65"/>
            <p:cNvSpPr txBox="1"/>
            <p:nvPr/>
          </p:nvSpPr>
          <p:spPr>
            <a:xfrm>
              <a:off x="469917" y="2975183"/>
              <a:ext cx="123706" cy="276999"/>
            </a:xfrm>
            <a:prstGeom prst="rect">
              <a:avLst/>
            </a:prstGeom>
            <a:noFill/>
          </p:spPr>
          <p:txBody>
            <a:bodyPr wrap="square" rtlCol="0">
              <a:spAutoFit/>
            </a:bodyPr>
            <a:lstStyle/>
            <a:p>
              <a:r>
                <a:rPr lang="en-US" sz="1200" dirty="0" smtClean="0"/>
                <a:t>0</a:t>
              </a:r>
              <a:endParaRPr lang="en-US" sz="1200" dirty="0"/>
            </a:p>
          </p:txBody>
        </p:sp>
        <p:sp>
          <p:nvSpPr>
            <p:cNvPr id="67" name="TextBox 66"/>
            <p:cNvSpPr txBox="1"/>
            <p:nvPr/>
          </p:nvSpPr>
          <p:spPr>
            <a:xfrm>
              <a:off x="593623" y="2975183"/>
              <a:ext cx="123706" cy="276999"/>
            </a:xfrm>
            <a:prstGeom prst="rect">
              <a:avLst/>
            </a:prstGeom>
            <a:noFill/>
          </p:spPr>
          <p:txBody>
            <a:bodyPr wrap="square" rtlCol="0">
              <a:spAutoFit/>
            </a:bodyPr>
            <a:lstStyle/>
            <a:p>
              <a:r>
                <a:rPr lang="en-US" sz="1200" dirty="0" smtClean="0"/>
                <a:t>0</a:t>
              </a:r>
              <a:endParaRPr lang="en-US" sz="1200" dirty="0"/>
            </a:p>
          </p:txBody>
        </p:sp>
        <p:sp>
          <p:nvSpPr>
            <p:cNvPr id="68" name="TextBox 67"/>
            <p:cNvSpPr txBox="1"/>
            <p:nvPr/>
          </p:nvSpPr>
          <p:spPr>
            <a:xfrm>
              <a:off x="725578" y="2975183"/>
              <a:ext cx="123706" cy="276999"/>
            </a:xfrm>
            <a:prstGeom prst="rect">
              <a:avLst/>
            </a:prstGeom>
            <a:noFill/>
          </p:spPr>
          <p:txBody>
            <a:bodyPr wrap="square" rtlCol="0">
              <a:spAutoFit/>
            </a:bodyPr>
            <a:lstStyle/>
            <a:p>
              <a:r>
                <a:rPr lang="en-US" sz="1200" dirty="0" smtClean="0"/>
                <a:t>1</a:t>
              </a:r>
              <a:endParaRPr lang="en-US" sz="1200" dirty="0"/>
            </a:p>
          </p:txBody>
        </p:sp>
        <p:sp>
          <p:nvSpPr>
            <p:cNvPr id="69" name="TextBox 68"/>
            <p:cNvSpPr txBox="1"/>
            <p:nvPr/>
          </p:nvSpPr>
          <p:spPr>
            <a:xfrm>
              <a:off x="849284" y="2975183"/>
              <a:ext cx="123706" cy="276999"/>
            </a:xfrm>
            <a:prstGeom prst="rect">
              <a:avLst/>
            </a:prstGeom>
            <a:noFill/>
          </p:spPr>
          <p:txBody>
            <a:bodyPr wrap="square" rtlCol="0">
              <a:spAutoFit/>
            </a:bodyPr>
            <a:lstStyle/>
            <a:p>
              <a:r>
                <a:rPr lang="en-US" sz="1200" dirty="0" smtClean="0"/>
                <a:t>1</a:t>
              </a:r>
              <a:endParaRPr lang="en-US" sz="1200" dirty="0"/>
            </a:p>
          </p:txBody>
        </p:sp>
        <p:sp>
          <p:nvSpPr>
            <p:cNvPr id="70" name="TextBox 69"/>
            <p:cNvSpPr txBox="1"/>
            <p:nvPr/>
          </p:nvSpPr>
          <p:spPr>
            <a:xfrm>
              <a:off x="986652" y="2975183"/>
              <a:ext cx="123706" cy="276999"/>
            </a:xfrm>
            <a:prstGeom prst="rect">
              <a:avLst/>
            </a:prstGeom>
            <a:noFill/>
          </p:spPr>
          <p:txBody>
            <a:bodyPr wrap="square" rtlCol="0">
              <a:spAutoFit/>
            </a:bodyPr>
            <a:lstStyle/>
            <a:p>
              <a:r>
                <a:rPr lang="en-US" sz="1200" dirty="0" smtClean="0"/>
                <a:t>1</a:t>
              </a:r>
              <a:endParaRPr lang="en-US" sz="1200" dirty="0"/>
            </a:p>
          </p:txBody>
        </p:sp>
        <p:sp>
          <p:nvSpPr>
            <p:cNvPr id="71" name="TextBox 70"/>
            <p:cNvSpPr txBox="1"/>
            <p:nvPr/>
          </p:nvSpPr>
          <p:spPr>
            <a:xfrm>
              <a:off x="1110358" y="2975183"/>
              <a:ext cx="123706" cy="276999"/>
            </a:xfrm>
            <a:prstGeom prst="rect">
              <a:avLst/>
            </a:prstGeom>
            <a:noFill/>
          </p:spPr>
          <p:txBody>
            <a:bodyPr wrap="square" rtlCol="0">
              <a:spAutoFit/>
            </a:bodyPr>
            <a:lstStyle/>
            <a:p>
              <a:r>
                <a:rPr lang="en-US" sz="1200" dirty="0" smtClean="0"/>
                <a:t>1</a:t>
              </a:r>
              <a:endParaRPr lang="en-US" sz="1200" dirty="0"/>
            </a:p>
          </p:txBody>
        </p:sp>
        <p:sp>
          <p:nvSpPr>
            <p:cNvPr id="73" name="TextBox 72"/>
            <p:cNvSpPr txBox="1"/>
            <p:nvPr/>
          </p:nvSpPr>
          <p:spPr>
            <a:xfrm>
              <a:off x="1366019" y="2975183"/>
              <a:ext cx="123706" cy="276999"/>
            </a:xfrm>
            <a:prstGeom prst="rect">
              <a:avLst/>
            </a:prstGeom>
            <a:noFill/>
          </p:spPr>
          <p:txBody>
            <a:bodyPr wrap="square" rtlCol="0">
              <a:spAutoFit/>
            </a:bodyPr>
            <a:lstStyle/>
            <a:p>
              <a:r>
                <a:rPr lang="en-US" sz="1200" dirty="0" smtClean="0"/>
                <a:t>1</a:t>
              </a:r>
              <a:endParaRPr lang="en-US" sz="1200" dirty="0"/>
            </a:p>
          </p:txBody>
        </p:sp>
        <p:sp>
          <p:nvSpPr>
            <p:cNvPr id="74" name="TextBox 73"/>
            <p:cNvSpPr txBox="1"/>
            <p:nvPr/>
          </p:nvSpPr>
          <p:spPr>
            <a:xfrm>
              <a:off x="1585858" y="2975183"/>
              <a:ext cx="123706" cy="276999"/>
            </a:xfrm>
            <a:prstGeom prst="rect">
              <a:avLst/>
            </a:prstGeom>
            <a:noFill/>
          </p:spPr>
          <p:txBody>
            <a:bodyPr wrap="square" rtlCol="0">
              <a:spAutoFit/>
            </a:bodyPr>
            <a:lstStyle/>
            <a:p>
              <a:r>
                <a:rPr lang="en-US" sz="1200" dirty="0" smtClean="0"/>
                <a:t>0</a:t>
              </a:r>
              <a:endParaRPr lang="en-US" sz="1200" dirty="0"/>
            </a:p>
          </p:txBody>
        </p:sp>
        <p:sp>
          <p:nvSpPr>
            <p:cNvPr id="75" name="TextBox 74"/>
            <p:cNvSpPr txBox="1"/>
            <p:nvPr/>
          </p:nvSpPr>
          <p:spPr>
            <a:xfrm>
              <a:off x="1709564" y="2975183"/>
              <a:ext cx="123706" cy="276999"/>
            </a:xfrm>
            <a:prstGeom prst="rect">
              <a:avLst/>
            </a:prstGeom>
            <a:noFill/>
          </p:spPr>
          <p:txBody>
            <a:bodyPr wrap="square" rtlCol="0">
              <a:spAutoFit/>
            </a:bodyPr>
            <a:lstStyle/>
            <a:p>
              <a:r>
                <a:rPr lang="en-US" sz="1200" dirty="0" smtClean="0"/>
                <a:t>0</a:t>
              </a:r>
              <a:endParaRPr lang="en-US" sz="1200" dirty="0"/>
            </a:p>
          </p:txBody>
        </p:sp>
        <p:sp>
          <p:nvSpPr>
            <p:cNvPr id="76" name="TextBox 75"/>
            <p:cNvSpPr txBox="1"/>
            <p:nvPr/>
          </p:nvSpPr>
          <p:spPr>
            <a:xfrm>
              <a:off x="1482770" y="2975183"/>
              <a:ext cx="123706" cy="276999"/>
            </a:xfrm>
            <a:prstGeom prst="rect">
              <a:avLst/>
            </a:prstGeom>
            <a:noFill/>
          </p:spPr>
          <p:txBody>
            <a:bodyPr wrap="square" rtlCol="0">
              <a:spAutoFit/>
            </a:bodyPr>
            <a:lstStyle/>
            <a:p>
              <a:r>
                <a:rPr lang="en-US" sz="1200" dirty="0" smtClean="0"/>
                <a:t>1</a:t>
              </a:r>
              <a:endParaRPr lang="en-US" sz="1200" dirty="0"/>
            </a:p>
          </p:txBody>
        </p:sp>
        <p:sp>
          <p:nvSpPr>
            <p:cNvPr id="77" name="TextBox 76"/>
            <p:cNvSpPr txBox="1"/>
            <p:nvPr/>
          </p:nvSpPr>
          <p:spPr>
            <a:xfrm>
              <a:off x="469917" y="3139506"/>
              <a:ext cx="123706" cy="276999"/>
            </a:xfrm>
            <a:prstGeom prst="rect">
              <a:avLst/>
            </a:prstGeom>
            <a:noFill/>
          </p:spPr>
          <p:txBody>
            <a:bodyPr wrap="square" rtlCol="0">
              <a:spAutoFit/>
            </a:bodyPr>
            <a:lstStyle/>
            <a:p>
              <a:r>
                <a:rPr lang="en-US" sz="1200" dirty="0" smtClean="0"/>
                <a:t>0</a:t>
              </a:r>
              <a:endParaRPr lang="en-US" sz="1200" dirty="0"/>
            </a:p>
          </p:txBody>
        </p:sp>
        <p:sp>
          <p:nvSpPr>
            <p:cNvPr id="78" name="TextBox 77"/>
            <p:cNvSpPr txBox="1"/>
            <p:nvPr/>
          </p:nvSpPr>
          <p:spPr>
            <a:xfrm>
              <a:off x="593623" y="3139506"/>
              <a:ext cx="123706" cy="276999"/>
            </a:xfrm>
            <a:prstGeom prst="rect">
              <a:avLst/>
            </a:prstGeom>
            <a:noFill/>
          </p:spPr>
          <p:txBody>
            <a:bodyPr wrap="square" rtlCol="0">
              <a:spAutoFit/>
            </a:bodyPr>
            <a:lstStyle/>
            <a:p>
              <a:r>
                <a:rPr lang="en-US" sz="1200" dirty="0" smtClean="0"/>
                <a:t>0</a:t>
              </a:r>
              <a:endParaRPr lang="en-US" sz="1200" dirty="0"/>
            </a:p>
          </p:txBody>
        </p:sp>
        <p:sp>
          <p:nvSpPr>
            <p:cNvPr id="79" name="TextBox 78"/>
            <p:cNvSpPr txBox="1"/>
            <p:nvPr/>
          </p:nvSpPr>
          <p:spPr>
            <a:xfrm>
              <a:off x="725578" y="3139506"/>
              <a:ext cx="123706" cy="276999"/>
            </a:xfrm>
            <a:prstGeom prst="rect">
              <a:avLst/>
            </a:prstGeom>
            <a:noFill/>
          </p:spPr>
          <p:txBody>
            <a:bodyPr wrap="square" rtlCol="0">
              <a:spAutoFit/>
            </a:bodyPr>
            <a:lstStyle/>
            <a:p>
              <a:r>
                <a:rPr lang="en-US" sz="1200" dirty="0" smtClean="0"/>
                <a:t>0</a:t>
              </a:r>
              <a:endParaRPr lang="en-US" sz="1200" dirty="0"/>
            </a:p>
          </p:txBody>
        </p:sp>
        <p:sp>
          <p:nvSpPr>
            <p:cNvPr id="80" name="TextBox 79"/>
            <p:cNvSpPr txBox="1"/>
            <p:nvPr/>
          </p:nvSpPr>
          <p:spPr>
            <a:xfrm>
              <a:off x="849284" y="3139506"/>
              <a:ext cx="123706" cy="276999"/>
            </a:xfrm>
            <a:prstGeom prst="rect">
              <a:avLst/>
            </a:prstGeom>
            <a:noFill/>
          </p:spPr>
          <p:txBody>
            <a:bodyPr wrap="square" rtlCol="0">
              <a:spAutoFit/>
            </a:bodyPr>
            <a:lstStyle/>
            <a:p>
              <a:r>
                <a:rPr lang="en-US" sz="1200" dirty="0" smtClean="0"/>
                <a:t>0</a:t>
              </a:r>
              <a:endParaRPr lang="en-US" sz="1200" dirty="0"/>
            </a:p>
          </p:txBody>
        </p:sp>
        <p:sp>
          <p:nvSpPr>
            <p:cNvPr id="81" name="TextBox 80"/>
            <p:cNvSpPr txBox="1"/>
            <p:nvPr/>
          </p:nvSpPr>
          <p:spPr>
            <a:xfrm>
              <a:off x="986652" y="3139506"/>
              <a:ext cx="123706" cy="276999"/>
            </a:xfrm>
            <a:prstGeom prst="rect">
              <a:avLst/>
            </a:prstGeom>
            <a:noFill/>
          </p:spPr>
          <p:txBody>
            <a:bodyPr wrap="square" rtlCol="0">
              <a:spAutoFit/>
            </a:bodyPr>
            <a:lstStyle/>
            <a:p>
              <a:r>
                <a:rPr lang="en-US" sz="1200" dirty="0" smtClean="0"/>
                <a:t>0</a:t>
              </a:r>
              <a:endParaRPr lang="en-US" sz="1200" dirty="0"/>
            </a:p>
          </p:txBody>
        </p:sp>
        <p:sp>
          <p:nvSpPr>
            <p:cNvPr id="82" name="TextBox 81"/>
            <p:cNvSpPr txBox="1"/>
            <p:nvPr/>
          </p:nvSpPr>
          <p:spPr>
            <a:xfrm>
              <a:off x="1110358" y="3139506"/>
              <a:ext cx="123706" cy="276999"/>
            </a:xfrm>
            <a:prstGeom prst="rect">
              <a:avLst/>
            </a:prstGeom>
            <a:noFill/>
          </p:spPr>
          <p:txBody>
            <a:bodyPr wrap="square" rtlCol="0">
              <a:spAutoFit/>
            </a:bodyPr>
            <a:lstStyle/>
            <a:p>
              <a:r>
                <a:rPr lang="en-US" sz="1200" dirty="0" smtClean="0"/>
                <a:t>0</a:t>
              </a:r>
              <a:endParaRPr lang="en-US" sz="1200" dirty="0"/>
            </a:p>
          </p:txBody>
        </p:sp>
        <p:sp>
          <p:nvSpPr>
            <p:cNvPr id="83" name="TextBox 82"/>
            <p:cNvSpPr txBox="1"/>
            <p:nvPr/>
          </p:nvSpPr>
          <p:spPr>
            <a:xfrm>
              <a:off x="1242313" y="3139506"/>
              <a:ext cx="123706" cy="276999"/>
            </a:xfrm>
            <a:prstGeom prst="rect">
              <a:avLst/>
            </a:prstGeom>
            <a:noFill/>
          </p:spPr>
          <p:txBody>
            <a:bodyPr wrap="square" rtlCol="0">
              <a:spAutoFit/>
            </a:bodyPr>
            <a:lstStyle/>
            <a:p>
              <a:r>
                <a:rPr lang="en-US" sz="1200" dirty="0" smtClean="0"/>
                <a:t>0</a:t>
              </a:r>
              <a:endParaRPr lang="en-US" sz="1200" dirty="0"/>
            </a:p>
          </p:txBody>
        </p:sp>
        <p:sp>
          <p:nvSpPr>
            <p:cNvPr id="84" name="TextBox 83"/>
            <p:cNvSpPr txBox="1"/>
            <p:nvPr/>
          </p:nvSpPr>
          <p:spPr>
            <a:xfrm>
              <a:off x="1366019" y="3139506"/>
              <a:ext cx="123706" cy="276999"/>
            </a:xfrm>
            <a:prstGeom prst="rect">
              <a:avLst/>
            </a:prstGeom>
            <a:noFill/>
          </p:spPr>
          <p:txBody>
            <a:bodyPr wrap="square" rtlCol="0">
              <a:spAutoFit/>
            </a:bodyPr>
            <a:lstStyle/>
            <a:p>
              <a:r>
                <a:rPr lang="en-US" sz="1200" dirty="0" smtClean="0"/>
                <a:t>0</a:t>
              </a:r>
              <a:endParaRPr lang="en-US" sz="1200" dirty="0"/>
            </a:p>
          </p:txBody>
        </p:sp>
        <p:sp>
          <p:nvSpPr>
            <p:cNvPr id="85" name="TextBox 84"/>
            <p:cNvSpPr txBox="1"/>
            <p:nvPr/>
          </p:nvSpPr>
          <p:spPr>
            <a:xfrm>
              <a:off x="1585858" y="3139506"/>
              <a:ext cx="123706" cy="276999"/>
            </a:xfrm>
            <a:prstGeom prst="rect">
              <a:avLst/>
            </a:prstGeom>
            <a:noFill/>
          </p:spPr>
          <p:txBody>
            <a:bodyPr wrap="square" rtlCol="0">
              <a:spAutoFit/>
            </a:bodyPr>
            <a:lstStyle/>
            <a:p>
              <a:r>
                <a:rPr lang="en-US" sz="1200" dirty="0" smtClean="0"/>
                <a:t>0</a:t>
              </a:r>
              <a:endParaRPr lang="en-US" sz="1200" dirty="0"/>
            </a:p>
          </p:txBody>
        </p:sp>
        <p:sp>
          <p:nvSpPr>
            <p:cNvPr id="86" name="TextBox 85"/>
            <p:cNvSpPr txBox="1"/>
            <p:nvPr/>
          </p:nvSpPr>
          <p:spPr>
            <a:xfrm>
              <a:off x="1709564" y="3139506"/>
              <a:ext cx="123706" cy="276999"/>
            </a:xfrm>
            <a:prstGeom prst="rect">
              <a:avLst/>
            </a:prstGeom>
            <a:noFill/>
          </p:spPr>
          <p:txBody>
            <a:bodyPr wrap="square" rtlCol="0">
              <a:spAutoFit/>
            </a:bodyPr>
            <a:lstStyle/>
            <a:p>
              <a:r>
                <a:rPr lang="en-US" sz="1200" dirty="0" smtClean="0"/>
                <a:t>0</a:t>
              </a:r>
              <a:endParaRPr lang="en-US" sz="1200" dirty="0"/>
            </a:p>
          </p:txBody>
        </p:sp>
        <p:sp>
          <p:nvSpPr>
            <p:cNvPr id="87" name="TextBox 86"/>
            <p:cNvSpPr txBox="1"/>
            <p:nvPr/>
          </p:nvSpPr>
          <p:spPr>
            <a:xfrm>
              <a:off x="1482770" y="3139506"/>
              <a:ext cx="123706" cy="276999"/>
            </a:xfrm>
            <a:prstGeom prst="rect">
              <a:avLst/>
            </a:prstGeom>
            <a:noFill/>
          </p:spPr>
          <p:txBody>
            <a:bodyPr wrap="square" rtlCol="0">
              <a:spAutoFit/>
            </a:bodyPr>
            <a:lstStyle/>
            <a:p>
              <a:r>
                <a:rPr lang="en-US" sz="1200" dirty="0" smtClean="0"/>
                <a:t>0</a:t>
              </a:r>
              <a:endParaRPr lang="en-US" sz="1200" dirty="0"/>
            </a:p>
          </p:txBody>
        </p:sp>
        <p:sp>
          <p:nvSpPr>
            <p:cNvPr id="88" name="TextBox 87"/>
            <p:cNvSpPr txBox="1"/>
            <p:nvPr/>
          </p:nvSpPr>
          <p:spPr>
            <a:xfrm>
              <a:off x="465621" y="3309294"/>
              <a:ext cx="123706" cy="276999"/>
            </a:xfrm>
            <a:prstGeom prst="rect">
              <a:avLst/>
            </a:prstGeom>
            <a:noFill/>
          </p:spPr>
          <p:txBody>
            <a:bodyPr wrap="square" rtlCol="0">
              <a:spAutoFit/>
            </a:bodyPr>
            <a:lstStyle/>
            <a:p>
              <a:r>
                <a:rPr lang="en-US" sz="1200" dirty="0" smtClean="0"/>
                <a:t>0</a:t>
              </a:r>
              <a:endParaRPr lang="en-US" sz="1200" dirty="0"/>
            </a:p>
          </p:txBody>
        </p:sp>
        <p:sp>
          <p:nvSpPr>
            <p:cNvPr id="89" name="TextBox 88"/>
            <p:cNvSpPr txBox="1"/>
            <p:nvPr/>
          </p:nvSpPr>
          <p:spPr>
            <a:xfrm>
              <a:off x="589327" y="3309294"/>
              <a:ext cx="123706" cy="276999"/>
            </a:xfrm>
            <a:prstGeom prst="rect">
              <a:avLst/>
            </a:prstGeom>
            <a:noFill/>
          </p:spPr>
          <p:txBody>
            <a:bodyPr wrap="square" rtlCol="0">
              <a:spAutoFit/>
            </a:bodyPr>
            <a:lstStyle/>
            <a:p>
              <a:r>
                <a:rPr lang="en-US" sz="1200" dirty="0" smtClean="0"/>
                <a:t>0</a:t>
              </a:r>
              <a:endParaRPr lang="en-US" sz="1200" dirty="0"/>
            </a:p>
          </p:txBody>
        </p:sp>
        <p:sp>
          <p:nvSpPr>
            <p:cNvPr id="90" name="TextBox 89"/>
            <p:cNvSpPr txBox="1"/>
            <p:nvPr/>
          </p:nvSpPr>
          <p:spPr>
            <a:xfrm>
              <a:off x="721282" y="3309294"/>
              <a:ext cx="123706" cy="276999"/>
            </a:xfrm>
            <a:prstGeom prst="rect">
              <a:avLst/>
            </a:prstGeom>
            <a:noFill/>
          </p:spPr>
          <p:txBody>
            <a:bodyPr wrap="square" rtlCol="0">
              <a:spAutoFit/>
            </a:bodyPr>
            <a:lstStyle/>
            <a:p>
              <a:r>
                <a:rPr lang="en-US" sz="1200" dirty="0" smtClean="0"/>
                <a:t>0</a:t>
              </a:r>
              <a:endParaRPr lang="en-US" sz="1200" dirty="0"/>
            </a:p>
          </p:txBody>
        </p:sp>
        <p:sp>
          <p:nvSpPr>
            <p:cNvPr id="91" name="TextBox 90"/>
            <p:cNvSpPr txBox="1"/>
            <p:nvPr/>
          </p:nvSpPr>
          <p:spPr>
            <a:xfrm>
              <a:off x="844988" y="3309294"/>
              <a:ext cx="123706" cy="276999"/>
            </a:xfrm>
            <a:prstGeom prst="rect">
              <a:avLst/>
            </a:prstGeom>
            <a:noFill/>
          </p:spPr>
          <p:txBody>
            <a:bodyPr wrap="square" rtlCol="0">
              <a:spAutoFit/>
            </a:bodyPr>
            <a:lstStyle/>
            <a:p>
              <a:r>
                <a:rPr lang="en-US" sz="1200" dirty="0" smtClean="0"/>
                <a:t>0</a:t>
              </a:r>
              <a:endParaRPr lang="en-US" sz="1200" dirty="0"/>
            </a:p>
          </p:txBody>
        </p:sp>
        <p:sp>
          <p:nvSpPr>
            <p:cNvPr id="92" name="TextBox 91"/>
            <p:cNvSpPr txBox="1"/>
            <p:nvPr/>
          </p:nvSpPr>
          <p:spPr>
            <a:xfrm>
              <a:off x="982356" y="3309294"/>
              <a:ext cx="123706" cy="276999"/>
            </a:xfrm>
            <a:prstGeom prst="rect">
              <a:avLst/>
            </a:prstGeom>
            <a:noFill/>
          </p:spPr>
          <p:txBody>
            <a:bodyPr wrap="square" rtlCol="0">
              <a:spAutoFit/>
            </a:bodyPr>
            <a:lstStyle/>
            <a:p>
              <a:r>
                <a:rPr lang="en-US" sz="1200" dirty="0" smtClean="0"/>
                <a:t>0</a:t>
              </a:r>
              <a:endParaRPr lang="en-US" sz="1200" dirty="0"/>
            </a:p>
          </p:txBody>
        </p:sp>
        <p:sp>
          <p:nvSpPr>
            <p:cNvPr id="93" name="TextBox 92"/>
            <p:cNvSpPr txBox="1"/>
            <p:nvPr/>
          </p:nvSpPr>
          <p:spPr>
            <a:xfrm>
              <a:off x="1106062" y="3309294"/>
              <a:ext cx="123706" cy="276999"/>
            </a:xfrm>
            <a:prstGeom prst="rect">
              <a:avLst/>
            </a:prstGeom>
            <a:noFill/>
          </p:spPr>
          <p:txBody>
            <a:bodyPr wrap="square" rtlCol="0">
              <a:spAutoFit/>
            </a:bodyPr>
            <a:lstStyle/>
            <a:p>
              <a:r>
                <a:rPr lang="en-US" sz="1200" dirty="0" smtClean="0"/>
                <a:t>0</a:t>
              </a:r>
              <a:endParaRPr lang="en-US" sz="1200" dirty="0"/>
            </a:p>
          </p:txBody>
        </p:sp>
        <p:sp>
          <p:nvSpPr>
            <p:cNvPr id="94" name="TextBox 93"/>
            <p:cNvSpPr txBox="1"/>
            <p:nvPr/>
          </p:nvSpPr>
          <p:spPr>
            <a:xfrm>
              <a:off x="1238017" y="3309294"/>
              <a:ext cx="123706" cy="276999"/>
            </a:xfrm>
            <a:prstGeom prst="rect">
              <a:avLst/>
            </a:prstGeom>
            <a:noFill/>
          </p:spPr>
          <p:txBody>
            <a:bodyPr wrap="square" rtlCol="0">
              <a:spAutoFit/>
            </a:bodyPr>
            <a:lstStyle/>
            <a:p>
              <a:r>
                <a:rPr lang="en-US" sz="1200" dirty="0" smtClean="0"/>
                <a:t>0</a:t>
              </a:r>
              <a:endParaRPr lang="en-US" sz="1200" dirty="0"/>
            </a:p>
          </p:txBody>
        </p:sp>
        <p:sp>
          <p:nvSpPr>
            <p:cNvPr id="95" name="TextBox 94"/>
            <p:cNvSpPr txBox="1"/>
            <p:nvPr/>
          </p:nvSpPr>
          <p:spPr>
            <a:xfrm>
              <a:off x="1361723" y="3309294"/>
              <a:ext cx="123706" cy="276999"/>
            </a:xfrm>
            <a:prstGeom prst="rect">
              <a:avLst/>
            </a:prstGeom>
            <a:noFill/>
          </p:spPr>
          <p:txBody>
            <a:bodyPr wrap="square" rtlCol="0">
              <a:spAutoFit/>
            </a:bodyPr>
            <a:lstStyle/>
            <a:p>
              <a:r>
                <a:rPr lang="en-US" sz="1200" dirty="0" smtClean="0"/>
                <a:t>0</a:t>
              </a:r>
              <a:endParaRPr lang="en-US" sz="1200" dirty="0"/>
            </a:p>
          </p:txBody>
        </p:sp>
        <p:sp>
          <p:nvSpPr>
            <p:cNvPr id="96" name="TextBox 95"/>
            <p:cNvSpPr txBox="1"/>
            <p:nvPr/>
          </p:nvSpPr>
          <p:spPr>
            <a:xfrm>
              <a:off x="1581562" y="3309294"/>
              <a:ext cx="123706" cy="276999"/>
            </a:xfrm>
            <a:prstGeom prst="rect">
              <a:avLst/>
            </a:prstGeom>
            <a:noFill/>
          </p:spPr>
          <p:txBody>
            <a:bodyPr wrap="square" rtlCol="0">
              <a:spAutoFit/>
            </a:bodyPr>
            <a:lstStyle/>
            <a:p>
              <a:r>
                <a:rPr lang="en-US" sz="1200" dirty="0" smtClean="0"/>
                <a:t>0</a:t>
              </a:r>
              <a:endParaRPr lang="en-US" sz="1200" dirty="0"/>
            </a:p>
          </p:txBody>
        </p:sp>
        <p:sp>
          <p:nvSpPr>
            <p:cNvPr id="97" name="TextBox 96"/>
            <p:cNvSpPr txBox="1"/>
            <p:nvPr/>
          </p:nvSpPr>
          <p:spPr>
            <a:xfrm>
              <a:off x="1705268" y="3309294"/>
              <a:ext cx="123706" cy="276999"/>
            </a:xfrm>
            <a:prstGeom prst="rect">
              <a:avLst/>
            </a:prstGeom>
            <a:noFill/>
          </p:spPr>
          <p:txBody>
            <a:bodyPr wrap="square" rtlCol="0">
              <a:spAutoFit/>
            </a:bodyPr>
            <a:lstStyle/>
            <a:p>
              <a:r>
                <a:rPr lang="en-US" sz="1200" dirty="0" smtClean="0"/>
                <a:t>0</a:t>
              </a:r>
              <a:endParaRPr lang="en-US" sz="1200" dirty="0"/>
            </a:p>
          </p:txBody>
        </p:sp>
        <p:sp>
          <p:nvSpPr>
            <p:cNvPr id="98" name="TextBox 97"/>
            <p:cNvSpPr txBox="1"/>
            <p:nvPr/>
          </p:nvSpPr>
          <p:spPr>
            <a:xfrm>
              <a:off x="1478474" y="3309294"/>
              <a:ext cx="123706" cy="276999"/>
            </a:xfrm>
            <a:prstGeom prst="rect">
              <a:avLst/>
            </a:prstGeom>
            <a:noFill/>
          </p:spPr>
          <p:txBody>
            <a:bodyPr wrap="square" rtlCol="0">
              <a:spAutoFit/>
            </a:bodyPr>
            <a:lstStyle/>
            <a:p>
              <a:r>
                <a:rPr lang="en-US" sz="1200" dirty="0" smtClean="0"/>
                <a:t>0</a:t>
              </a:r>
              <a:endParaRPr lang="en-US" sz="1200" dirty="0"/>
            </a:p>
          </p:txBody>
        </p:sp>
        <p:sp>
          <p:nvSpPr>
            <p:cNvPr id="99" name="TextBox 98"/>
            <p:cNvSpPr txBox="1"/>
            <p:nvPr/>
          </p:nvSpPr>
          <p:spPr>
            <a:xfrm>
              <a:off x="465621" y="3498358"/>
              <a:ext cx="123706" cy="276999"/>
            </a:xfrm>
            <a:prstGeom prst="rect">
              <a:avLst/>
            </a:prstGeom>
            <a:noFill/>
          </p:spPr>
          <p:txBody>
            <a:bodyPr wrap="square" rtlCol="0">
              <a:spAutoFit/>
            </a:bodyPr>
            <a:lstStyle/>
            <a:p>
              <a:r>
                <a:rPr lang="en-US" sz="1200" dirty="0" smtClean="0"/>
                <a:t>0</a:t>
              </a:r>
              <a:endParaRPr lang="en-US" sz="1200" dirty="0"/>
            </a:p>
          </p:txBody>
        </p:sp>
        <p:sp>
          <p:nvSpPr>
            <p:cNvPr id="100" name="TextBox 99"/>
            <p:cNvSpPr txBox="1"/>
            <p:nvPr/>
          </p:nvSpPr>
          <p:spPr>
            <a:xfrm>
              <a:off x="589327" y="3498358"/>
              <a:ext cx="123706" cy="276999"/>
            </a:xfrm>
            <a:prstGeom prst="rect">
              <a:avLst/>
            </a:prstGeom>
            <a:noFill/>
          </p:spPr>
          <p:txBody>
            <a:bodyPr wrap="square" rtlCol="0">
              <a:spAutoFit/>
            </a:bodyPr>
            <a:lstStyle/>
            <a:p>
              <a:r>
                <a:rPr lang="en-US" sz="1200" dirty="0" smtClean="0"/>
                <a:t>0</a:t>
              </a:r>
              <a:endParaRPr lang="en-US" sz="1200" dirty="0"/>
            </a:p>
          </p:txBody>
        </p:sp>
        <p:sp>
          <p:nvSpPr>
            <p:cNvPr id="101" name="TextBox 100"/>
            <p:cNvSpPr txBox="1"/>
            <p:nvPr/>
          </p:nvSpPr>
          <p:spPr>
            <a:xfrm>
              <a:off x="721282" y="3498358"/>
              <a:ext cx="123706" cy="276999"/>
            </a:xfrm>
            <a:prstGeom prst="rect">
              <a:avLst/>
            </a:prstGeom>
            <a:noFill/>
          </p:spPr>
          <p:txBody>
            <a:bodyPr wrap="square" rtlCol="0">
              <a:spAutoFit/>
            </a:bodyPr>
            <a:lstStyle/>
            <a:p>
              <a:r>
                <a:rPr lang="en-US" sz="1200" dirty="0" smtClean="0"/>
                <a:t>0</a:t>
              </a:r>
              <a:endParaRPr lang="en-US" sz="1200" dirty="0"/>
            </a:p>
          </p:txBody>
        </p:sp>
        <p:sp>
          <p:nvSpPr>
            <p:cNvPr id="102" name="TextBox 101"/>
            <p:cNvSpPr txBox="1"/>
            <p:nvPr/>
          </p:nvSpPr>
          <p:spPr>
            <a:xfrm>
              <a:off x="844988" y="3498358"/>
              <a:ext cx="123706" cy="276999"/>
            </a:xfrm>
            <a:prstGeom prst="rect">
              <a:avLst/>
            </a:prstGeom>
            <a:noFill/>
          </p:spPr>
          <p:txBody>
            <a:bodyPr wrap="square" rtlCol="0">
              <a:spAutoFit/>
            </a:bodyPr>
            <a:lstStyle/>
            <a:p>
              <a:r>
                <a:rPr lang="en-US" sz="1200" dirty="0" smtClean="0"/>
                <a:t>0</a:t>
              </a:r>
              <a:endParaRPr lang="en-US" sz="1200" dirty="0"/>
            </a:p>
          </p:txBody>
        </p:sp>
        <p:sp>
          <p:nvSpPr>
            <p:cNvPr id="103" name="TextBox 102"/>
            <p:cNvSpPr txBox="1"/>
            <p:nvPr/>
          </p:nvSpPr>
          <p:spPr>
            <a:xfrm>
              <a:off x="982356" y="3498358"/>
              <a:ext cx="123706" cy="276999"/>
            </a:xfrm>
            <a:prstGeom prst="rect">
              <a:avLst/>
            </a:prstGeom>
            <a:noFill/>
          </p:spPr>
          <p:txBody>
            <a:bodyPr wrap="square" rtlCol="0">
              <a:spAutoFit/>
            </a:bodyPr>
            <a:lstStyle/>
            <a:p>
              <a:r>
                <a:rPr lang="en-US" sz="1200" dirty="0" smtClean="0"/>
                <a:t>0</a:t>
              </a:r>
              <a:endParaRPr lang="en-US" sz="1200" dirty="0"/>
            </a:p>
          </p:txBody>
        </p:sp>
        <p:sp>
          <p:nvSpPr>
            <p:cNvPr id="104" name="TextBox 103"/>
            <p:cNvSpPr txBox="1"/>
            <p:nvPr/>
          </p:nvSpPr>
          <p:spPr>
            <a:xfrm>
              <a:off x="1106062" y="3498358"/>
              <a:ext cx="123706" cy="276999"/>
            </a:xfrm>
            <a:prstGeom prst="rect">
              <a:avLst/>
            </a:prstGeom>
            <a:noFill/>
          </p:spPr>
          <p:txBody>
            <a:bodyPr wrap="square" rtlCol="0">
              <a:spAutoFit/>
            </a:bodyPr>
            <a:lstStyle/>
            <a:p>
              <a:r>
                <a:rPr lang="en-US" sz="1200" dirty="0" smtClean="0"/>
                <a:t>0</a:t>
              </a:r>
              <a:endParaRPr lang="en-US" sz="1200" dirty="0"/>
            </a:p>
          </p:txBody>
        </p:sp>
        <p:sp>
          <p:nvSpPr>
            <p:cNvPr id="105" name="TextBox 104"/>
            <p:cNvSpPr txBox="1"/>
            <p:nvPr/>
          </p:nvSpPr>
          <p:spPr>
            <a:xfrm>
              <a:off x="1238017" y="3498358"/>
              <a:ext cx="123706" cy="276999"/>
            </a:xfrm>
            <a:prstGeom prst="rect">
              <a:avLst/>
            </a:prstGeom>
            <a:noFill/>
          </p:spPr>
          <p:txBody>
            <a:bodyPr wrap="square" rtlCol="0">
              <a:spAutoFit/>
            </a:bodyPr>
            <a:lstStyle/>
            <a:p>
              <a:r>
                <a:rPr lang="en-US" sz="1200" dirty="0" smtClean="0"/>
                <a:t>0</a:t>
              </a:r>
              <a:endParaRPr lang="en-US" sz="1200" dirty="0"/>
            </a:p>
          </p:txBody>
        </p:sp>
        <p:sp>
          <p:nvSpPr>
            <p:cNvPr id="106" name="TextBox 105"/>
            <p:cNvSpPr txBox="1"/>
            <p:nvPr/>
          </p:nvSpPr>
          <p:spPr>
            <a:xfrm>
              <a:off x="1361723" y="3498358"/>
              <a:ext cx="123706" cy="276999"/>
            </a:xfrm>
            <a:prstGeom prst="rect">
              <a:avLst/>
            </a:prstGeom>
            <a:noFill/>
          </p:spPr>
          <p:txBody>
            <a:bodyPr wrap="square" rtlCol="0">
              <a:spAutoFit/>
            </a:bodyPr>
            <a:lstStyle/>
            <a:p>
              <a:r>
                <a:rPr lang="en-US" sz="1200" dirty="0" smtClean="0"/>
                <a:t>0</a:t>
              </a:r>
              <a:endParaRPr lang="en-US" sz="1200" dirty="0"/>
            </a:p>
          </p:txBody>
        </p:sp>
        <p:sp>
          <p:nvSpPr>
            <p:cNvPr id="107" name="TextBox 106"/>
            <p:cNvSpPr txBox="1"/>
            <p:nvPr/>
          </p:nvSpPr>
          <p:spPr>
            <a:xfrm>
              <a:off x="1581562" y="3498358"/>
              <a:ext cx="123706" cy="276999"/>
            </a:xfrm>
            <a:prstGeom prst="rect">
              <a:avLst/>
            </a:prstGeom>
            <a:noFill/>
          </p:spPr>
          <p:txBody>
            <a:bodyPr wrap="square" rtlCol="0">
              <a:spAutoFit/>
            </a:bodyPr>
            <a:lstStyle/>
            <a:p>
              <a:r>
                <a:rPr lang="en-US" sz="1200" dirty="0" smtClean="0"/>
                <a:t>0</a:t>
              </a:r>
              <a:endParaRPr lang="en-US" sz="1200" dirty="0"/>
            </a:p>
          </p:txBody>
        </p:sp>
        <p:sp>
          <p:nvSpPr>
            <p:cNvPr id="108" name="TextBox 107"/>
            <p:cNvSpPr txBox="1"/>
            <p:nvPr/>
          </p:nvSpPr>
          <p:spPr>
            <a:xfrm>
              <a:off x="1705268" y="3498358"/>
              <a:ext cx="123706" cy="276999"/>
            </a:xfrm>
            <a:prstGeom prst="rect">
              <a:avLst/>
            </a:prstGeom>
            <a:noFill/>
          </p:spPr>
          <p:txBody>
            <a:bodyPr wrap="square" rtlCol="0">
              <a:spAutoFit/>
            </a:bodyPr>
            <a:lstStyle/>
            <a:p>
              <a:r>
                <a:rPr lang="en-US" sz="1200" dirty="0" smtClean="0"/>
                <a:t>0</a:t>
              </a:r>
              <a:endParaRPr lang="en-US" sz="1200" dirty="0"/>
            </a:p>
          </p:txBody>
        </p:sp>
        <p:sp>
          <p:nvSpPr>
            <p:cNvPr id="109" name="TextBox 108"/>
            <p:cNvSpPr txBox="1"/>
            <p:nvPr/>
          </p:nvSpPr>
          <p:spPr>
            <a:xfrm>
              <a:off x="1478474" y="3498358"/>
              <a:ext cx="123706" cy="276999"/>
            </a:xfrm>
            <a:prstGeom prst="rect">
              <a:avLst/>
            </a:prstGeom>
            <a:noFill/>
          </p:spPr>
          <p:txBody>
            <a:bodyPr wrap="square" rtlCol="0">
              <a:spAutoFit/>
            </a:bodyPr>
            <a:lstStyle/>
            <a:p>
              <a:r>
                <a:rPr lang="en-US" sz="1200" dirty="0" smtClean="0"/>
                <a:t>0</a:t>
              </a:r>
              <a:endParaRPr lang="en-US" sz="1200" dirty="0"/>
            </a:p>
          </p:txBody>
        </p:sp>
      </p:grpSp>
      <p:grpSp>
        <p:nvGrpSpPr>
          <p:cNvPr id="3" name="Group 292"/>
          <p:cNvGrpSpPr/>
          <p:nvPr/>
        </p:nvGrpSpPr>
        <p:grpSpPr>
          <a:xfrm>
            <a:off x="1993598" y="2266309"/>
            <a:ext cx="1400807" cy="1507572"/>
            <a:chOff x="465621" y="2267785"/>
            <a:chExt cx="1400807" cy="1507572"/>
          </a:xfrm>
        </p:grpSpPr>
        <p:sp>
          <p:nvSpPr>
            <p:cNvPr id="294" name="TextBox 293"/>
            <p:cNvSpPr txBox="1"/>
            <p:nvPr/>
          </p:nvSpPr>
          <p:spPr>
            <a:xfrm>
              <a:off x="1242313" y="2975183"/>
              <a:ext cx="123706" cy="276999"/>
            </a:xfrm>
            <a:prstGeom prst="rect">
              <a:avLst/>
            </a:prstGeom>
            <a:noFill/>
          </p:spPr>
          <p:txBody>
            <a:bodyPr wrap="square" rtlCol="0">
              <a:spAutoFit/>
            </a:bodyPr>
            <a:lstStyle/>
            <a:p>
              <a:r>
                <a:rPr lang="en-US" sz="1200" dirty="0" smtClean="0"/>
                <a:t>1</a:t>
              </a:r>
              <a:endParaRPr lang="en-US" sz="1200" dirty="0"/>
            </a:p>
          </p:txBody>
        </p:sp>
        <p:sp>
          <p:nvSpPr>
            <p:cNvPr id="295" name="Rectangle 294"/>
            <p:cNvSpPr/>
            <p:nvPr/>
          </p:nvSpPr>
          <p:spPr>
            <a:xfrm>
              <a:off x="494828" y="2342008"/>
              <a:ext cx="1371600" cy="1371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TextBox 295"/>
            <p:cNvSpPr txBox="1"/>
            <p:nvPr/>
          </p:nvSpPr>
          <p:spPr>
            <a:xfrm>
              <a:off x="470087" y="2267785"/>
              <a:ext cx="123706" cy="276999"/>
            </a:xfrm>
            <a:prstGeom prst="rect">
              <a:avLst/>
            </a:prstGeom>
            <a:noFill/>
          </p:spPr>
          <p:txBody>
            <a:bodyPr wrap="square" rtlCol="0">
              <a:spAutoFit/>
            </a:bodyPr>
            <a:lstStyle/>
            <a:p>
              <a:r>
                <a:rPr lang="en-US" sz="1200" dirty="0" smtClean="0"/>
                <a:t>0</a:t>
              </a:r>
              <a:endParaRPr lang="en-US" sz="1200" dirty="0"/>
            </a:p>
          </p:txBody>
        </p:sp>
        <p:sp>
          <p:nvSpPr>
            <p:cNvPr id="297" name="TextBox 296"/>
            <p:cNvSpPr txBox="1"/>
            <p:nvPr/>
          </p:nvSpPr>
          <p:spPr>
            <a:xfrm>
              <a:off x="593793" y="2267785"/>
              <a:ext cx="123706" cy="276999"/>
            </a:xfrm>
            <a:prstGeom prst="rect">
              <a:avLst/>
            </a:prstGeom>
            <a:noFill/>
          </p:spPr>
          <p:txBody>
            <a:bodyPr wrap="square" rtlCol="0">
              <a:spAutoFit/>
            </a:bodyPr>
            <a:lstStyle/>
            <a:p>
              <a:r>
                <a:rPr lang="en-US" sz="1200" dirty="0" smtClean="0"/>
                <a:t>0</a:t>
              </a:r>
              <a:endParaRPr lang="en-US" sz="1200" dirty="0"/>
            </a:p>
          </p:txBody>
        </p:sp>
        <p:sp>
          <p:nvSpPr>
            <p:cNvPr id="298" name="TextBox 297"/>
            <p:cNvSpPr txBox="1"/>
            <p:nvPr/>
          </p:nvSpPr>
          <p:spPr>
            <a:xfrm>
              <a:off x="725748" y="2267785"/>
              <a:ext cx="123706" cy="276999"/>
            </a:xfrm>
            <a:prstGeom prst="rect">
              <a:avLst/>
            </a:prstGeom>
            <a:noFill/>
          </p:spPr>
          <p:txBody>
            <a:bodyPr wrap="square" rtlCol="0">
              <a:spAutoFit/>
            </a:bodyPr>
            <a:lstStyle/>
            <a:p>
              <a:r>
                <a:rPr lang="en-US" sz="1200" dirty="0" smtClean="0"/>
                <a:t>0</a:t>
              </a:r>
              <a:endParaRPr lang="en-US" sz="1200" dirty="0"/>
            </a:p>
          </p:txBody>
        </p:sp>
        <p:sp>
          <p:nvSpPr>
            <p:cNvPr id="299" name="TextBox 298"/>
            <p:cNvSpPr txBox="1"/>
            <p:nvPr/>
          </p:nvSpPr>
          <p:spPr>
            <a:xfrm>
              <a:off x="849454" y="2267785"/>
              <a:ext cx="123706" cy="276999"/>
            </a:xfrm>
            <a:prstGeom prst="rect">
              <a:avLst/>
            </a:prstGeom>
            <a:noFill/>
          </p:spPr>
          <p:txBody>
            <a:bodyPr wrap="square" rtlCol="0">
              <a:spAutoFit/>
            </a:bodyPr>
            <a:lstStyle/>
            <a:p>
              <a:r>
                <a:rPr lang="en-US" sz="1200" dirty="0" smtClean="0"/>
                <a:t>0</a:t>
              </a:r>
              <a:endParaRPr lang="en-US" sz="1200" dirty="0"/>
            </a:p>
          </p:txBody>
        </p:sp>
        <p:sp>
          <p:nvSpPr>
            <p:cNvPr id="300" name="TextBox 299"/>
            <p:cNvSpPr txBox="1"/>
            <p:nvPr/>
          </p:nvSpPr>
          <p:spPr>
            <a:xfrm>
              <a:off x="986822" y="2267785"/>
              <a:ext cx="123706" cy="276999"/>
            </a:xfrm>
            <a:prstGeom prst="rect">
              <a:avLst/>
            </a:prstGeom>
            <a:noFill/>
          </p:spPr>
          <p:txBody>
            <a:bodyPr wrap="square" rtlCol="0">
              <a:spAutoFit/>
            </a:bodyPr>
            <a:lstStyle/>
            <a:p>
              <a:r>
                <a:rPr lang="en-US" sz="1200" dirty="0" smtClean="0"/>
                <a:t>0</a:t>
              </a:r>
              <a:endParaRPr lang="en-US" sz="1200" dirty="0"/>
            </a:p>
          </p:txBody>
        </p:sp>
        <p:sp>
          <p:nvSpPr>
            <p:cNvPr id="301" name="TextBox 300"/>
            <p:cNvSpPr txBox="1"/>
            <p:nvPr/>
          </p:nvSpPr>
          <p:spPr>
            <a:xfrm>
              <a:off x="1110528" y="2267785"/>
              <a:ext cx="123706" cy="276999"/>
            </a:xfrm>
            <a:prstGeom prst="rect">
              <a:avLst/>
            </a:prstGeom>
            <a:noFill/>
          </p:spPr>
          <p:txBody>
            <a:bodyPr wrap="square" rtlCol="0">
              <a:spAutoFit/>
            </a:bodyPr>
            <a:lstStyle/>
            <a:p>
              <a:r>
                <a:rPr lang="en-US" sz="1200" dirty="0" smtClean="0"/>
                <a:t>0</a:t>
              </a:r>
              <a:endParaRPr lang="en-US" sz="1200" dirty="0"/>
            </a:p>
          </p:txBody>
        </p:sp>
        <p:sp>
          <p:nvSpPr>
            <p:cNvPr id="302" name="TextBox 301"/>
            <p:cNvSpPr txBox="1"/>
            <p:nvPr/>
          </p:nvSpPr>
          <p:spPr>
            <a:xfrm>
              <a:off x="1242483" y="2267785"/>
              <a:ext cx="123706" cy="276999"/>
            </a:xfrm>
            <a:prstGeom prst="rect">
              <a:avLst/>
            </a:prstGeom>
            <a:noFill/>
          </p:spPr>
          <p:txBody>
            <a:bodyPr wrap="square" rtlCol="0">
              <a:spAutoFit/>
            </a:bodyPr>
            <a:lstStyle/>
            <a:p>
              <a:r>
                <a:rPr lang="en-US" sz="1200" dirty="0" smtClean="0"/>
                <a:t>0</a:t>
              </a:r>
              <a:endParaRPr lang="en-US" sz="1200" dirty="0"/>
            </a:p>
          </p:txBody>
        </p:sp>
        <p:sp>
          <p:nvSpPr>
            <p:cNvPr id="303" name="TextBox 302"/>
            <p:cNvSpPr txBox="1"/>
            <p:nvPr/>
          </p:nvSpPr>
          <p:spPr>
            <a:xfrm>
              <a:off x="1366189" y="2267785"/>
              <a:ext cx="123706" cy="276999"/>
            </a:xfrm>
            <a:prstGeom prst="rect">
              <a:avLst/>
            </a:prstGeom>
            <a:noFill/>
          </p:spPr>
          <p:txBody>
            <a:bodyPr wrap="square" rtlCol="0">
              <a:spAutoFit/>
            </a:bodyPr>
            <a:lstStyle/>
            <a:p>
              <a:r>
                <a:rPr lang="en-US" sz="1200" dirty="0" smtClean="0"/>
                <a:t>0</a:t>
              </a:r>
              <a:endParaRPr lang="en-US" sz="1200" dirty="0"/>
            </a:p>
          </p:txBody>
        </p:sp>
        <p:sp>
          <p:nvSpPr>
            <p:cNvPr id="304" name="TextBox 303"/>
            <p:cNvSpPr txBox="1"/>
            <p:nvPr/>
          </p:nvSpPr>
          <p:spPr>
            <a:xfrm>
              <a:off x="1586028" y="2267785"/>
              <a:ext cx="123706" cy="276999"/>
            </a:xfrm>
            <a:prstGeom prst="rect">
              <a:avLst/>
            </a:prstGeom>
            <a:noFill/>
          </p:spPr>
          <p:txBody>
            <a:bodyPr wrap="square" rtlCol="0">
              <a:spAutoFit/>
            </a:bodyPr>
            <a:lstStyle/>
            <a:p>
              <a:r>
                <a:rPr lang="en-US" sz="1200" dirty="0" smtClean="0"/>
                <a:t>0</a:t>
              </a:r>
              <a:endParaRPr lang="en-US" sz="1200" dirty="0"/>
            </a:p>
          </p:txBody>
        </p:sp>
        <p:sp>
          <p:nvSpPr>
            <p:cNvPr id="305" name="TextBox 304"/>
            <p:cNvSpPr txBox="1"/>
            <p:nvPr/>
          </p:nvSpPr>
          <p:spPr>
            <a:xfrm>
              <a:off x="1709734" y="2267785"/>
              <a:ext cx="123706" cy="276999"/>
            </a:xfrm>
            <a:prstGeom prst="rect">
              <a:avLst/>
            </a:prstGeom>
            <a:noFill/>
          </p:spPr>
          <p:txBody>
            <a:bodyPr wrap="square" rtlCol="0">
              <a:spAutoFit/>
            </a:bodyPr>
            <a:lstStyle/>
            <a:p>
              <a:r>
                <a:rPr lang="en-US" sz="1200" dirty="0" smtClean="0"/>
                <a:t>0</a:t>
              </a:r>
              <a:endParaRPr lang="en-US" sz="1200" dirty="0"/>
            </a:p>
          </p:txBody>
        </p:sp>
        <p:sp>
          <p:nvSpPr>
            <p:cNvPr id="306" name="TextBox 305"/>
            <p:cNvSpPr txBox="1"/>
            <p:nvPr/>
          </p:nvSpPr>
          <p:spPr>
            <a:xfrm>
              <a:off x="1482940" y="2267785"/>
              <a:ext cx="123706" cy="276999"/>
            </a:xfrm>
            <a:prstGeom prst="rect">
              <a:avLst/>
            </a:prstGeom>
            <a:noFill/>
          </p:spPr>
          <p:txBody>
            <a:bodyPr wrap="square" rtlCol="0">
              <a:spAutoFit/>
            </a:bodyPr>
            <a:lstStyle/>
            <a:p>
              <a:r>
                <a:rPr lang="en-US" sz="1200" dirty="0" smtClean="0"/>
                <a:t>0</a:t>
              </a:r>
              <a:endParaRPr lang="en-US" sz="1200" dirty="0"/>
            </a:p>
          </p:txBody>
        </p:sp>
        <p:sp>
          <p:nvSpPr>
            <p:cNvPr id="307" name="TextBox 306"/>
            <p:cNvSpPr txBox="1"/>
            <p:nvPr/>
          </p:nvSpPr>
          <p:spPr>
            <a:xfrm>
              <a:off x="470087" y="2456849"/>
              <a:ext cx="123706" cy="276999"/>
            </a:xfrm>
            <a:prstGeom prst="rect">
              <a:avLst/>
            </a:prstGeom>
            <a:noFill/>
          </p:spPr>
          <p:txBody>
            <a:bodyPr wrap="square" rtlCol="0">
              <a:spAutoFit/>
            </a:bodyPr>
            <a:lstStyle/>
            <a:p>
              <a:r>
                <a:rPr lang="en-US" sz="1200" dirty="0" smtClean="0"/>
                <a:t>0</a:t>
              </a:r>
              <a:endParaRPr lang="en-US" sz="1200" dirty="0"/>
            </a:p>
          </p:txBody>
        </p:sp>
        <p:sp>
          <p:nvSpPr>
            <p:cNvPr id="308" name="TextBox 307"/>
            <p:cNvSpPr txBox="1"/>
            <p:nvPr/>
          </p:nvSpPr>
          <p:spPr>
            <a:xfrm>
              <a:off x="593793" y="2456849"/>
              <a:ext cx="123706" cy="276999"/>
            </a:xfrm>
            <a:prstGeom prst="rect">
              <a:avLst/>
            </a:prstGeom>
            <a:noFill/>
          </p:spPr>
          <p:txBody>
            <a:bodyPr wrap="square" rtlCol="0">
              <a:spAutoFit/>
            </a:bodyPr>
            <a:lstStyle/>
            <a:p>
              <a:r>
                <a:rPr lang="en-US" sz="1200" dirty="0" smtClean="0"/>
                <a:t>0</a:t>
              </a:r>
              <a:endParaRPr lang="en-US" sz="1200" dirty="0"/>
            </a:p>
          </p:txBody>
        </p:sp>
        <p:sp>
          <p:nvSpPr>
            <p:cNvPr id="309" name="TextBox 308"/>
            <p:cNvSpPr txBox="1"/>
            <p:nvPr/>
          </p:nvSpPr>
          <p:spPr>
            <a:xfrm>
              <a:off x="725748" y="2456849"/>
              <a:ext cx="123706" cy="276999"/>
            </a:xfrm>
            <a:prstGeom prst="rect">
              <a:avLst/>
            </a:prstGeom>
            <a:noFill/>
          </p:spPr>
          <p:txBody>
            <a:bodyPr wrap="square" rtlCol="0">
              <a:spAutoFit/>
            </a:bodyPr>
            <a:lstStyle/>
            <a:p>
              <a:r>
                <a:rPr lang="en-US" sz="1200" dirty="0" smtClean="0"/>
                <a:t>0</a:t>
              </a:r>
              <a:endParaRPr lang="en-US" sz="1200" dirty="0"/>
            </a:p>
          </p:txBody>
        </p:sp>
        <p:sp>
          <p:nvSpPr>
            <p:cNvPr id="310" name="TextBox 309"/>
            <p:cNvSpPr txBox="1"/>
            <p:nvPr/>
          </p:nvSpPr>
          <p:spPr>
            <a:xfrm>
              <a:off x="849454" y="2456849"/>
              <a:ext cx="123706" cy="276999"/>
            </a:xfrm>
            <a:prstGeom prst="rect">
              <a:avLst/>
            </a:prstGeom>
            <a:noFill/>
          </p:spPr>
          <p:txBody>
            <a:bodyPr wrap="square" rtlCol="0">
              <a:spAutoFit/>
            </a:bodyPr>
            <a:lstStyle/>
            <a:p>
              <a:r>
                <a:rPr lang="en-US" sz="1200" dirty="0" smtClean="0"/>
                <a:t>0</a:t>
              </a:r>
              <a:endParaRPr lang="en-US" sz="1200" dirty="0"/>
            </a:p>
          </p:txBody>
        </p:sp>
        <p:sp>
          <p:nvSpPr>
            <p:cNvPr id="311" name="TextBox 310"/>
            <p:cNvSpPr txBox="1"/>
            <p:nvPr/>
          </p:nvSpPr>
          <p:spPr>
            <a:xfrm>
              <a:off x="986822" y="2456849"/>
              <a:ext cx="123706" cy="276999"/>
            </a:xfrm>
            <a:prstGeom prst="rect">
              <a:avLst/>
            </a:prstGeom>
            <a:noFill/>
          </p:spPr>
          <p:txBody>
            <a:bodyPr wrap="square" rtlCol="0">
              <a:spAutoFit/>
            </a:bodyPr>
            <a:lstStyle/>
            <a:p>
              <a:r>
                <a:rPr lang="en-US" sz="1200" dirty="0" smtClean="0"/>
                <a:t>0</a:t>
              </a:r>
              <a:endParaRPr lang="en-US" sz="1200" dirty="0"/>
            </a:p>
          </p:txBody>
        </p:sp>
        <p:sp>
          <p:nvSpPr>
            <p:cNvPr id="312" name="TextBox 311"/>
            <p:cNvSpPr txBox="1"/>
            <p:nvPr/>
          </p:nvSpPr>
          <p:spPr>
            <a:xfrm>
              <a:off x="1110528" y="2456849"/>
              <a:ext cx="123706" cy="276999"/>
            </a:xfrm>
            <a:prstGeom prst="rect">
              <a:avLst/>
            </a:prstGeom>
            <a:noFill/>
          </p:spPr>
          <p:txBody>
            <a:bodyPr wrap="square" rtlCol="0">
              <a:spAutoFit/>
            </a:bodyPr>
            <a:lstStyle/>
            <a:p>
              <a:r>
                <a:rPr lang="en-US" sz="1200" dirty="0" smtClean="0"/>
                <a:t>0</a:t>
              </a:r>
              <a:endParaRPr lang="en-US" sz="1200" dirty="0"/>
            </a:p>
          </p:txBody>
        </p:sp>
        <p:sp>
          <p:nvSpPr>
            <p:cNvPr id="313" name="TextBox 312"/>
            <p:cNvSpPr txBox="1"/>
            <p:nvPr/>
          </p:nvSpPr>
          <p:spPr>
            <a:xfrm>
              <a:off x="1242483" y="2456849"/>
              <a:ext cx="123706" cy="276999"/>
            </a:xfrm>
            <a:prstGeom prst="rect">
              <a:avLst/>
            </a:prstGeom>
            <a:noFill/>
          </p:spPr>
          <p:txBody>
            <a:bodyPr wrap="square" rtlCol="0">
              <a:spAutoFit/>
            </a:bodyPr>
            <a:lstStyle/>
            <a:p>
              <a:r>
                <a:rPr lang="en-US" sz="1200" dirty="0" smtClean="0"/>
                <a:t>0</a:t>
              </a:r>
              <a:endParaRPr lang="en-US" sz="1200" dirty="0"/>
            </a:p>
          </p:txBody>
        </p:sp>
        <p:sp>
          <p:nvSpPr>
            <p:cNvPr id="314" name="TextBox 313"/>
            <p:cNvSpPr txBox="1"/>
            <p:nvPr/>
          </p:nvSpPr>
          <p:spPr>
            <a:xfrm>
              <a:off x="1366189" y="2456849"/>
              <a:ext cx="123706" cy="276999"/>
            </a:xfrm>
            <a:prstGeom prst="rect">
              <a:avLst/>
            </a:prstGeom>
            <a:noFill/>
          </p:spPr>
          <p:txBody>
            <a:bodyPr wrap="square" rtlCol="0">
              <a:spAutoFit/>
            </a:bodyPr>
            <a:lstStyle/>
            <a:p>
              <a:r>
                <a:rPr lang="en-US" sz="1200" dirty="0" smtClean="0"/>
                <a:t>0</a:t>
              </a:r>
              <a:endParaRPr lang="en-US" sz="1200" dirty="0"/>
            </a:p>
          </p:txBody>
        </p:sp>
        <p:sp>
          <p:nvSpPr>
            <p:cNvPr id="315" name="TextBox 314"/>
            <p:cNvSpPr txBox="1"/>
            <p:nvPr/>
          </p:nvSpPr>
          <p:spPr>
            <a:xfrm>
              <a:off x="1586028" y="2456849"/>
              <a:ext cx="123706" cy="276999"/>
            </a:xfrm>
            <a:prstGeom prst="rect">
              <a:avLst/>
            </a:prstGeom>
            <a:noFill/>
          </p:spPr>
          <p:txBody>
            <a:bodyPr wrap="square" rtlCol="0">
              <a:spAutoFit/>
            </a:bodyPr>
            <a:lstStyle/>
            <a:p>
              <a:r>
                <a:rPr lang="en-US" sz="1200" dirty="0" smtClean="0"/>
                <a:t>0</a:t>
              </a:r>
              <a:endParaRPr lang="en-US" sz="1200" dirty="0"/>
            </a:p>
          </p:txBody>
        </p:sp>
        <p:sp>
          <p:nvSpPr>
            <p:cNvPr id="316" name="TextBox 315"/>
            <p:cNvSpPr txBox="1"/>
            <p:nvPr/>
          </p:nvSpPr>
          <p:spPr>
            <a:xfrm>
              <a:off x="1709734" y="2456849"/>
              <a:ext cx="123706" cy="276999"/>
            </a:xfrm>
            <a:prstGeom prst="rect">
              <a:avLst/>
            </a:prstGeom>
            <a:noFill/>
          </p:spPr>
          <p:txBody>
            <a:bodyPr wrap="square" rtlCol="0">
              <a:spAutoFit/>
            </a:bodyPr>
            <a:lstStyle/>
            <a:p>
              <a:r>
                <a:rPr lang="en-US" sz="1200" dirty="0" smtClean="0"/>
                <a:t>0</a:t>
              </a:r>
              <a:endParaRPr lang="en-US" sz="1200" dirty="0"/>
            </a:p>
          </p:txBody>
        </p:sp>
        <p:sp>
          <p:nvSpPr>
            <p:cNvPr id="317" name="TextBox 316"/>
            <p:cNvSpPr txBox="1"/>
            <p:nvPr/>
          </p:nvSpPr>
          <p:spPr>
            <a:xfrm>
              <a:off x="1482940" y="2456849"/>
              <a:ext cx="123706" cy="276999"/>
            </a:xfrm>
            <a:prstGeom prst="rect">
              <a:avLst/>
            </a:prstGeom>
            <a:noFill/>
          </p:spPr>
          <p:txBody>
            <a:bodyPr wrap="square" rtlCol="0">
              <a:spAutoFit/>
            </a:bodyPr>
            <a:lstStyle/>
            <a:p>
              <a:r>
                <a:rPr lang="en-US" sz="1200" dirty="0" smtClean="0"/>
                <a:t>0</a:t>
              </a:r>
              <a:endParaRPr lang="en-US" sz="1200" dirty="0"/>
            </a:p>
          </p:txBody>
        </p:sp>
        <p:sp>
          <p:nvSpPr>
            <p:cNvPr id="318" name="TextBox 317"/>
            <p:cNvSpPr txBox="1"/>
            <p:nvPr/>
          </p:nvSpPr>
          <p:spPr>
            <a:xfrm>
              <a:off x="465791" y="2626637"/>
              <a:ext cx="123706" cy="276999"/>
            </a:xfrm>
            <a:prstGeom prst="rect">
              <a:avLst/>
            </a:prstGeom>
            <a:noFill/>
          </p:spPr>
          <p:txBody>
            <a:bodyPr wrap="square" rtlCol="0">
              <a:spAutoFit/>
            </a:bodyPr>
            <a:lstStyle/>
            <a:p>
              <a:r>
                <a:rPr lang="en-US" sz="1200" dirty="0" smtClean="0"/>
                <a:t>0</a:t>
              </a:r>
              <a:endParaRPr lang="en-US" sz="1200" dirty="0"/>
            </a:p>
          </p:txBody>
        </p:sp>
        <p:sp>
          <p:nvSpPr>
            <p:cNvPr id="319" name="TextBox 318"/>
            <p:cNvSpPr txBox="1"/>
            <p:nvPr/>
          </p:nvSpPr>
          <p:spPr>
            <a:xfrm>
              <a:off x="589497" y="2626637"/>
              <a:ext cx="123706" cy="276999"/>
            </a:xfrm>
            <a:prstGeom prst="rect">
              <a:avLst/>
            </a:prstGeom>
            <a:noFill/>
          </p:spPr>
          <p:txBody>
            <a:bodyPr wrap="square" rtlCol="0">
              <a:spAutoFit/>
            </a:bodyPr>
            <a:lstStyle/>
            <a:p>
              <a:r>
                <a:rPr lang="en-US" sz="1200" dirty="0" smtClean="0"/>
                <a:t>0</a:t>
              </a:r>
              <a:endParaRPr lang="en-US" sz="1200" dirty="0"/>
            </a:p>
          </p:txBody>
        </p:sp>
        <p:sp>
          <p:nvSpPr>
            <p:cNvPr id="320" name="TextBox 319"/>
            <p:cNvSpPr txBox="1"/>
            <p:nvPr/>
          </p:nvSpPr>
          <p:spPr>
            <a:xfrm>
              <a:off x="721452" y="2626637"/>
              <a:ext cx="123706" cy="276999"/>
            </a:xfrm>
            <a:prstGeom prst="rect">
              <a:avLst/>
            </a:prstGeom>
            <a:noFill/>
          </p:spPr>
          <p:txBody>
            <a:bodyPr wrap="square" rtlCol="0">
              <a:spAutoFit/>
            </a:bodyPr>
            <a:lstStyle/>
            <a:p>
              <a:r>
                <a:rPr lang="en-US" sz="1200" dirty="0" smtClean="0"/>
                <a:t>0</a:t>
              </a:r>
              <a:endParaRPr lang="en-US" sz="1200" dirty="0"/>
            </a:p>
          </p:txBody>
        </p:sp>
        <p:sp>
          <p:nvSpPr>
            <p:cNvPr id="321" name="TextBox 320"/>
            <p:cNvSpPr txBox="1"/>
            <p:nvPr/>
          </p:nvSpPr>
          <p:spPr>
            <a:xfrm>
              <a:off x="845158" y="2626637"/>
              <a:ext cx="123706" cy="276999"/>
            </a:xfrm>
            <a:prstGeom prst="rect">
              <a:avLst/>
            </a:prstGeom>
            <a:noFill/>
          </p:spPr>
          <p:txBody>
            <a:bodyPr wrap="square" rtlCol="0">
              <a:spAutoFit/>
            </a:bodyPr>
            <a:lstStyle/>
            <a:p>
              <a:r>
                <a:rPr lang="en-US" sz="1200" dirty="0" smtClean="0"/>
                <a:t>0</a:t>
              </a:r>
              <a:endParaRPr lang="en-US" sz="1200" dirty="0"/>
            </a:p>
          </p:txBody>
        </p:sp>
        <p:sp>
          <p:nvSpPr>
            <p:cNvPr id="322" name="TextBox 321"/>
            <p:cNvSpPr txBox="1"/>
            <p:nvPr/>
          </p:nvSpPr>
          <p:spPr>
            <a:xfrm>
              <a:off x="982526" y="2626637"/>
              <a:ext cx="123706" cy="276999"/>
            </a:xfrm>
            <a:prstGeom prst="rect">
              <a:avLst/>
            </a:prstGeom>
            <a:noFill/>
          </p:spPr>
          <p:txBody>
            <a:bodyPr wrap="square" rtlCol="0">
              <a:spAutoFit/>
            </a:bodyPr>
            <a:lstStyle/>
            <a:p>
              <a:r>
                <a:rPr lang="en-US" sz="1200" dirty="0" smtClean="0"/>
                <a:t>0</a:t>
              </a:r>
              <a:endParaRPr lang="en-US" sz="1200" dirty="0"/>
            </a:p>
          </p:txBody>
        </p:sp>
        <p:sp>
          <p:nvSpPr>
            <p:cNvPr id="323" name="TextBox 322"/>
            <p:cNvSpPr txBox="1"/>
            <p:nvPr/>
          </p:nvSpPr>
          <p:spPr>
            <a:xfrm>
              <a:off x="1106232" y="2626637"/>
              <a:ext cx="123706" cy="276999"/>
            </a:xfrm>
            <a:prstGeom prst="rect">
              <a:avLst/>
            </a:prstGeom>
            <a:noFill/>
          </p:spPr>
          <p:txBody>
            <a:bodyPr wrap="square" rtlCol="0">
              <a:spAutoFit/>
            </a:bodyPr>
            <a:lstStyle/>
            <a:p>
              <a:r>
                <a:rPr lang="en-US" sz="1200" dirty="0" smtClean="0"/>
                <a:t>0</a:t>
              </a:r>
              <a:endParaRPr lang="en-US" sz="1200" dirty="0"/>
            </a:p>
          </p:txBody>
        </p:sp>
        <p:sp>
          <p:nvSpPr>
            <p:cNvPr id="324" name="TextBox 323"/>
            <p:cNvSpPr txBox="1"/>
            <p:nvPr/>
          </p:nvSpPr>
          <p:spPr>
            <a:xfrm>
              <a:off x="1238187" y="2626637"/>
              <a:ext cx="123706" cy="276999"/>
            </a:xfrm>
            <a:prstGeom prst="rect">
              <a:avLst/>
            </a:prstGeom>
            <a:noFill/>
          </p:spPr>
          <p:txBody>
            <a:bodyPr wrap="square" rtlCol="0">
              <a:spAutoFit/>
            </a:bodyPr>
            <a:lstStyle/>
            <a:p>
              <a:r>
                <a:rPr lang="en-US" sz="1200" dirty="0" smtClean="0"/>
                <a:t>0</a:t>
              </a:r>
              <a:endParaRPr lang="en-US" sz="1200" dirty="0"/>
            </a:p>
          </p:txBody>
        </p:sp>
        <p:sp>
          <p:nvSpPr>
            <p:cNvPr id="325" name="TextBox 324"/>
            <p:cNvSpPr txBox="1"/>
            <p:nvPr/>
          </p:nvSpPr>
          <p:spPr>
            <a:xfrm>
              <a:off x="1361893" y="2626637"/>
              <a:ext cx="123706" cy="276999"/>
            </a:xfrm>
            <a:prstGeom prst="rect">
              <a:avLst/>
            </a:prstGeom>
            <a:noFill/>
          </p:spPr>
          <p:txBody>
            <a:bodyPr wrap="square" rtlCol="0">
              <a:spAutoFit/>
            </a:bodyPr>
            <a:lstStyle/>
            <a:p>
              <a:r>
                <a:rPr lang="en-US" sz="1200" dirty="0" smtClean="0"/>
                <a:t>0</a:t>
              </a:r>
              <a:endParaRPr lang="en-US" sz="1200" dirty="0"/>
            </a:p>
          </p:txBody>
        </p:sp>
        <p:sp>
          <p:nvSpPr>
            <p:cNvPr id="326" name="TextBox 325"/>
            <p:cNvSpPr txBox="1"/>
            <p:nvPr/>
          </p:nvSpPr>
          <p:spPr>
            <a:xfrm>
              <a:off x="1581732" y="2626637"/>
              <a:ext cx="123706" cy="276999"/>
            </a:xfrm>
            <a:prstGeom prst="rect">
              <a:avLst/>
            </a:prstGeom>
            <a:noFill/>
          </p:spPr>
          <p:txBody>
            <a:bodyPr wrap="square" rtlCol="0">
              <a:spAutoFit/>
            </a:bodyPr>
            <a:lstStyle/>
            <a:p>
              <a:r>
                <a:rPr lang="en-US" sz="1200" dirty="0" smtClean="0"/>
                <a:t>0</a:t>
              </a:r>
              <a:endParaRPr lang="en-US" sz="1200" dirty="0"/>
            </a:p>
          </p:txBody>
        </p:sp>
        <p:sp>
          <p:nvSpPr>
            <p:cNvPr id="327" name="TextBox 326"/>
            <p:cNvSpPr txBox="1"/>
            <p:nvPr/>
          </p:nvSpPr>
          <p:spPr>
            <a:xfrm>
              <a:off x="1705438" y="2626637"/>
              <a:ext cx="123706" cy="276999"/>
            </a:xfrm>
            <a:prstGeom prst="rect">
              <a:avLst/>
            </a:prstGeom>
            <a:noFill/>
          </p:spPr>
          <p:txBody>
            <a:bodyPr wrap="square" rtlCol="0">
              <a:spAutoFit/>
            </a:bodyPr>
            <a:lstStyle/>
            <a:p>
              <a:r>
                <a:rPr lang="en-US" sz="1200" dirty="0" smtClean="0"/>
                <a:t>0</a:t>
              </a:r>
              <a:endParaRPr lang="en-US" sz="1200" dirty="0"/>
            </a:p>
          </p:txBody>
        </p:sp>
        <p:sp>
          <p:nvSpPr>
            <p:cNvPr id="328" name="TextBox 327"/>
            <p:cNvSpPr txBox="1"/>
            <p:nvPr/>
          </p:nvSpPr>
          <p:spPr>
            <a:xfrm>
              <a:off x="1478644" y="2626637"/>
              <a:ext cx="123706" cy="276999"/>
            </a:xfrm>
            <a:prstGeom prst="rect">
              <a:avLst/>
            </a:prstGeom>
            <a:noFill/>
          </p:spPr>
          <p:txBody>
            <a:bodyPr wrap="square" rtlCol="0">
              <a:spAutoFit/>
            </a:bodyPr>
            <a:lstStyle/>
            <a:p>
              <a:r>
                <a:rPr lang="en-US" sz="1200" dirty="0" smtClean="0"/>
                <a:t>0</a:t>
              </a:r>
              <a:endParaRPr lang="en-US" sz="1200" dirty="0"/>
            </a:p>
          </p:txBody>
        </p:sp>
        <p:sp>
          <p:nvSpPr>
            <p:cNvPr id="329" name="TextBox 328"/>
            <p:cNvSpPr txBox="1"/>
            <p:nvPr/>
          </p:nvSpPr>
          <p:spPr>
            <a:xfrm>
              <a:off x="465791" y="2815701"/>
              <a:ext cx="123706" cy="276999"/>
            </a:xfrm>
            <a:prstGeom prst="rect">
              <a:avLst/>
            </a:prstGeom>
            <a:noFill/>
          </p:spPr>
          <p:txBody>
            <a:bodyPr wrap="square" rtlCol="0">
              <a:spAutoFit/>
            </a:bodyPr>
            <a:lstStyle/>
            <a:p>
              <a:r>
                <a:rPr lang="en-US" sz="1200" dirty="0" smtClean="0"/>
                <a:t>0</a:t>
              </a:r>
              <a:endParaRPr lang="en-US" sz="1200" dirty="0"/>
            </a:p>
          </p:txBody>
        </p:sp>
        <p:sp>
          <p:nvSpPr>
            <p:cNvPr id="330" name="TextBox 329"/>
            <p:cNvSpPr txBox="1"/>
            <p:nvPr/>
          </p:nvSpPr>
          <p:spPr>
            <a:xfrm>
              <a:off x="589497" y="2815701"/>
              <a:ext cx="123706" cy="276999"/>
            </a:xfrm>
            <a:prstGeom prst="rect">
              <a:avLst/>
            </a:prstGeom>
            <a:noFill/>
          </p:spPr>
          <p:txBody>
            <a:bodyPr wrap="square" rtlCol="0">
              <a:spAutoFit/>
            </a:bodyPr>
            <a:lstStyle/>
            <a:p>
              <a:r>
                <a:rPr lang="en-US" sz="1200" dirty="0" smtClean="0"/>
                <a:t>0</a:t>
              </a:r>
              <a:endParaRPr lang="en-US" sz="1200" dirty="0"/>
            </a:p>
          </p:txBody>
        </p:sp>
        <p:sp>
          <p:nvSpPr>
            <p:cNvPr id="331" name="TextBox 330"/>
            <p:cNvSpPr txBox="1"/>
            <p:nvPr/>
          </p:nvSpPr>
          <p:spPr>
            <a:xfrm>
              <a:off x="721452" y="2815701"/>
              <a:ext cx="123706" cy="276999"/>
            </a:xfrm>
            <a:prstGeom prst="rect">
              <a:avLst/>
            </a:prstGeom>
            <a:noFill/>
          </p:spPr>
          <p:txBody>
            <a:bodyPr wrap="square" rtlCol="0">
              <a:spAutoFit/>
            </a:bodyPr>
            <a:lstStyle/>
            <a:p>
              <a:r>
                <a:rPr lang="en-US" sz="1200" dirty="0" smtClean="0"/>
                <a:t>0</a:t>
              </a:r>
              <a:endParaRPr lang="en-US" sz="1200" dirty="0"/>
            </a:p>
          </p:txBody>
        </p:sp>
        <p:sp>
          <p:nvSpPr>
            <p:cNvPr id="332" name="TextBox 331"/>
            <p:cNvSpPr txBox="1"/>
            <p:nvPr/>
          </p:nvSpPr>
          <p:spPr>
            <a:xfrm>
              <a:off x="845158" y="2815701"/>
              <a:ext cx="123706" cy="276999"/>
            </a:xfrm>
            <a:prstGeom prst="rect">
              <a:avLst/>
            </a:prstGeom>
            <a:noFill/>
          </p:spPr>
          <p:txBody>
            <a:bodyPr wrap="square" rtlCol="0">
              <a:spAutoFit/>
            </a:bodyPr>
            <a:lstStyle/>
            <a:p>
              <a:r>
                <a:rPr lang="en-US" sz="1200" dirty="0" smtClean="0"/>
                <a:t>0</a:t>
              </a:r>
              <a:endParaRPr lang="en-US" sz="1200" dirty="0"/>
            </a:p>
          </p:txBody>
        </p:sp>
        <p:sp>
          <p:nvSpPr>
            <p:cNvPr id="333" name="TextBox 332"/>
            <p:cNvSpPr txBox="1"/>
            <p:nvPr/>
          </p:nvSpPr>
          <p:spPr>
            <a:xfrm>
              <a:off x="982526" y="2815701"/>
              <a:ext cx="123706" cy="276999"/>
            </a:xfrm>
            <a:prstGeom prst="rect">
              <a:avLst/>
            </a:prstGeom>
            <a:noFill/>
          </p:spPr>
          <p:txBody>
            <a:bodyPr wrap="square" rtlCol="0">
              <a:spAutoFit/>
            </a:bodyPr>
            <a:lstStyle/>
            <a:p>
              <a:r>
                <a:rPr lang="en-US" sz="1200" dirty="0" smtClean="0"/>
                <a:t>0</a:t>
              </a:r>
              <a:endParaRPr lang="en-US" sz="1200" dirty="0"/>
            </a:p>
          </p:txBody>
        </p:sp>
        <p:sp>
          <p:nvSpPr>
            <p:cNvPr id="334" name="TextBox 333"/>
            <p:cNvSpPr txBox="1"/>
            <p:nvPr/>
          </p:nvSpPr>
          <p:spPr>
            <a:xfrm>
              <a:off x="1106232" y="2815701"/>
              <a:ext cx="123706" cy="276999"/>
            </a:xfrm>
            <a:prstGeom prst="rect">
              <a:avLst/>
            </a:prstGeom>
            <a:noFill/>
          </p:spPr>
          <p:txBody>
            <a:bodyPr wrap="square" rtlCol="0">
              <a:spAutoFit/>
            </a:bodyPr>
            <a:lstStyle/>
            <a:p>
              <a:r>
                <a:rPr lang="en-US" sz="1200" dirty="0" smtClean="0"/>
                <a:t>0</a:t>
              </a:r>
              <a:endParaRPr lang="en-US" sz="1200" dirty="0"/>
            </a:p>
          </p:txBody>
        </p:sp>
        <p:sp>
          <p:nvSpPr>
            <p:cNvPr id="335" name="TextBox 334"/>
            <p:cNvSpPr txBox="1"/>
            <p:nvPr/>
          </p:nvSpPr>
          <p:spPr>
            <a:xfrm>
              <a:off x="1238187" y="2815701"/>
              <a:ext cx="123706" cy="276999"/>
            </a:xfrm>
            <a:prstGeom prst="rect">
              <a:avLst/>
            </a:prstGeom>
            <a:noFill/>
          </p:spPr>
          <p:txBody>
            <a:bodyPr wrap="square" rtlCol="0">
              <a:spAutoFit/>
            </a:bodyPr>
            <a:lstStyle/>
            <a:p>
              <a:r>
                <a:rPr lang="en-US" sz="1200" dirty="0" smtClean="0"/>
                <a:t>0</a:t>
              </a:r>
              <a:endParaRPr lang="en-US" sz="1200" dirty="0"/>
            </a:p>
          </p:txBody>
        </p:sp>
        <p:sp>
          <p:nvSpPr>
            <p:cNvPr id="336" name="TextBox 335"/>
            <p:cNvSpPr txBox="1"/>
            <p:nvPr/>
          </p:nvSpPr>
          <p:spPr>
            <a:xfrm>
              <a:off x="1361893" y="2815701"/>
              <a:ext cx="123706" cy="276999"/>
            </a:xfrm>
            <a:prstGeom prst="rect">
              <a:avLst/>
            </a:prstGeom>
            <a:noFill/>
          </p:spPr>
          <p:txBody>
            <a:bodyPr wrap="square" rtlCol="0">
              <a:spAutoFit/>
            </a:bodyPr>
            <a:lstStyle/>
            <a:p>
              <a:r>
                <a:rPr lang="en-US" sz="1200" dirty="0" smtClean="0"/>
                <a:t>0</a:t>
              </a:r>
              <a:endParaRPr lang="en-US" sz="1200" dirty="0"/>
            </a:p>
          </p:txBody>
        </p:sp>
        <p:sp>
          <p:nvSpPr>
            <p:cNvPr id="337" name="TextBox 336"/>
            <p:cNvSpPr txBox="1"/>
            <p:nvPr/>
          </p:nvSpPr>
          <p:spPr>
            <a:xfrm>
              <a:off x="1581732" y="2815701"/>
              <a:ext cx="123706" cy="276999"/>
            </a:xfrm>
            <a:prstGeom prst="rect">
              <a:avLst/>
            </a:prstGeom>
            <a:noFill/>
          </p:spPr>
          <p:txBody>
            <a:bodyPr wrap="square" rtlCol="0">
              <a:spAutoFit/>
            </a:bodyPr>
            <a:lstStyle/>
            <a:p>
              <a:r>
                <a:rPr lang="en-US" sz="1200" dirty="0" smtClean="0"/>
                <a:t>0</a:t>
              </a:r>
              <a:endParaRPr lang="en-US" sz="1200" dirty="0"/>
            </a:p>
          </p:txBody>
        </p:sp>
        <p:sp>
          <p:nvSpPr>
            <p:cNvPr id="338" name="TextBox 337"/>
            <p:cNvSpPr txBox="1"/>
            <p:nvPr/>
          </p:nvSpPr>
          <p:spPr>
            <a:xfrm>
              <a:off x="1705438" y="2815701"/>
              <a:ext cx="123706" cy="276999"/>
            </a:xfrm>
            <a:prstGeom prst="rect">
              <a:avLst/>
            </a:prstGeom>
            <a:noFill/>
          </p:spPr>
          <p:txBody>
            <a:bodyPr wrap="square" rtlCol="0">
              <a:spAutoFit/>
            </a:bodyPr>
            <a:lstStyle/>
            <a:p>
              <a:r>
                <a:rPr lang="en-US" sz="1200" dirty="0" smtClean="0"/>
                <a:t>0</a:t>
              </a:r>
              <a:endParaRPr lang="en-US" sz="1200" dirty="0"/>
            </a:p>
          </p:txBody>
        </p:sp>
        <p:sp>
          <p:nvSpPr>
            <p:cNvPr id="339" name="TextBox 338"/>
            <p:cNvSpPr txBox="1"/>
            <p:nvPr/>
          </p:nvSpPr>
          <p:spPr>
            <a:xfrm>
              <a:off x="1478644" y="2815701"/>
              <a:ext cx="123706" cy="276999"/>
            </a:xfrm>
            <a:prstGeom prst="rect">
              <a:avLst/>
            </a:prstGeom>
            <a:noFill/>
          </p:spPr>
          <p:txBody>
            <a:bodyPr wrap="square" rtlCol="0">
              <a:spAutoFit/>
            </a:bodyPr>
            <a:lstStyle/>
            <a:p>
              <a:r>
                <a:rPr lang="en-US" sz="1200" dirty="0" smtClean="0"/>
                <a:t>0</a:t>
              </a:r>
              <a:endParaRPr lang="en-US" sz="1200" dirty="0"/>
            </a:p>
          </p:txBody>
        </p:sp>
        <p:sp>
          <p:nvSpPr>
            <p:cNvPr id="340" name="TextBox 339"/>
            <p:cNvSpPr txBox="1"/>
            <p:nvPr/>
          </p:nvSpPr>
          <p:spPr>
            <a:xfrm>
              <a:off x="469917" y="2975183"/>
              <a:ext cx="123706" cy="276999"/>
            </a:xfrm>
            <a:prstGeom prst="rect">
              <a:avLst/>
            </a:prstGeom>
            <a:noFill/>
          </p:spPr>
          <p:txBody>
            <a:bodyPr wrap="square" rtlCol="0">
              <a:spAutoFit/>
            </a:bodyPr>
            <a:lstStyle/>
            <a:p>
              <a:r>
                <a:rPr lang="en-US" sz="1200" dirty="0" smtClean="0"/>
                <a:t>0</a:t>
              </a:r>
              <a:endParaRPr lang="en-US" sz="1200" dirty="0"/>
            </a:p>
          </p:txBody>
        </p:sp>
        <p:sp>
          <p:nvSpPr>
            <p:cNvPr id="341" name="TextBox 340"/>
            <p:cNvSpPr txBox="1"/>
            <p:nvPr/>
          </p:nvSpPr>
          <p:spPr>
            <a:xfrm>
              <a:off x="593623" y="2975183"/>
              <a:ext cx="123706" cy="276999"/>
            </a:xfrm>
            <a:prstGeom prst="rect">
              <a:avLst/>
            </a:prstGeom>
            <a:noFill/>
          </p:spPr>
          <p:txBody>
            <a:bodyPr wrap="square" rtlCol="0">
              <a:spAutoFit/>
            </a:bodyPr>
            <a:lstStyle/>
            <a:p>
              <a:r>
                <a:rPr lang="en-US" sz="1200" dirty="0" smtClean="0"/>
                <a:t>0</a:t>
              </a:r>
              <a:endParaRPr lang="en-US" sz="1200" dirty="0"/>
            </a:p>
          </p:txBody>
        </p:sp>
        <p:sp>
          <p:nvSpPr>
            <p:cNvPr id="342" name="TextBox 341"/>
            <p:cNvSpPr txBox="1"/>
            <p:nvPr/>
          </p:nvSpPr>
          <p:spPr>
            <a:xfrm>
              <a:off x="725578" y="2975183"/>
              <a:ext cx="123706" cy="276999"/>
            </a:xfrm>
            <a:prstGeom prst="rect">
              <a:avLst/>
            </a:prstGeom>
            <a:noFill/>
          </p:spPr>
          <p:txBody>
            <a:bodyPr wrap="square" rtlCol="0">
              <a:spAutoFit/>
            </a:bodyPr>
            <a:lstStyle/>
            <a:p>
              <a:r>
                <a:rPr lang="en-US" sz="1200" dirty="0" smtClean="0"/>
                <a:t>0</a:t>
              </a:r>
              <a:endParaRPr lang="en-US" sz="1200" dirty="0"/>
            </a:p>
          </p:txBody>
        </p:sp>
        <p:sp>
          <p:nvSpPr>
            <p:cNvPr id="343" name="TextBox 342"/>
            <p:cNvSpPr txBox="1"/>
            <p:nvPr/>
          </p:nvSpPr>
          <p:spPr>
            <a:xfrm>
              <a:off x="849284" y="2975183"/>
              <a:ext cx="123706" cy="276999"/>
            </a:xfrm>
            <a:prstGeom prst="rect">
              <a:avLst/>
            </a:prstGeom>
            <a:noFill/>
          </p:spPr>
          <p:txBody>
            <a:bodyPr wrap="square" rtlCol="0">
              <a:spAutoFit/>
            </a:bodyPr>
            <a:lstStyle/>
            <a:p>
              <a:r>
                <a:rPr lang="en-US" sz="1200" dirty="0" smtClean="0"/>
                <a:t>0</a:t>
              </a:r>
              <a:endParaRPr lang="en-US" sz="1200" dirty="0"/>
            </a:p>
          </p:txBody>
        </p:sp>
        <p:sp>
          <p:nvSpPr>
            <p:cNvPr id="344" name="TextBox 343"/>
            <p:cNvSpPr txBox="1"/>
            <p:nvPr/>
          </p:nvSpPr>
          <p:spPr>
            <a:xfrm>
              <a:off x="986652" y="2975183"/>
              <a:ext cx="123706" cy="276999"/>
            </a:xfrm>
            <a:prstGeom prst="rect">
              <a:avLst/>
            </a:prstGeom>
            <a:noFill/>
          </p:spPr>
          <p:txBody>
            <a:bodyPr wrap="square" rtlCol="0">
              <a:spAutoFit/>
            </a:bodyPr>
            <a:lstStyle/>
            <a:p>
              <a:r>
                <a:rPr lang="en-US" sz="1200" dirty="0" smtClean="0"/>
                <a:t>0</a:t>
              </a:r>
              <a:endParaRPr lang="en-US" sz="1200" dirty="0"/>
            </a:p>
          </p:txBody>
        </p:sp>
        <p:sp>
          <p:nvSpPr>
            <p:cNvPr id="345" name="TextBox 344"/>
            <p:cNvSpPr txBox="1"/>
            <p:nvPr/>
          </p:nvSpPr>
          <p:spPr>
            <a:xfrm>
              <a:off x="1110358" y="2975183"/>
              <a:ext cx="123706" cy="276999"/>
            </a:xfrm>
            <a:prstGeom prst="rect">
              <a:avLst/>
            </a:prstGeom>
            <a:noFill/>
          </p:spPr>
          <p:txBody>
            <a:bodyPr wrap="square" rtlCol="0">
              <a:spAutoFit/>
            </a:bodyPr>
            <a:lstStyle/>
            <a:p>
              <a:r>
                <a:rPr lang="en-US" sz="1200" dirty="0" smtClean="0"/>
                <a:t>0</a:t>
              </a:r>
              <a:endParaRPr lang="en-US" sz="1200" dirty="0"/>
            </a:p>
          </p:txBody>
        </p:sp>
        <p:sp>
          <p:nvSpPr>
            <p:cNvPr id="346" name="TextBox 345"/>
            <p:cNvSpPr txBox="1"/>
            <p:nvPr/>
          </p:nvSpPr>
          <p:spPr>
            <a:xfrm>
              <a:off x="1366019" y="2975183"/>
              <a:ext cx="123706" cy="276999"/>
            </a:xfrm>
            <a:prstGeom prst="rect">
              <a:avLst/>
            </a:prstGeom>
            <a:noFill/>
          </p:spPr>
          <p:txBody>
            <a:bodyPr wrap="square" rtlCol="0">
              <a:spAutoFit/>
            </a:bodyPr>
            <a:lstStyle/>
            <a:p>
              <a:r>
                <a:rPr lang="en-US" sz="1200" dirty="0" smtClean="0"/>
                <a:t>0</a:t>
              </a:r>
              <a:endParaRPr lang="en-US" sz="1200" dirty="0"/>
            </a:p>
          </p:txBody>
        </p:sp>
        <p:sp>
          <p:nvSpPr>
            <p:cNvPr id="347" name="TextBox 346"/>
            <p:cNvSpPr txBox="1"/>
            <p:nvPr/>
          </p:nvSpPr>
          <p:spPr>
            <a:xfrm>
              <a:off x="1585858" y="2975183"/>
              <a:ext cx="123706" cy="276999"/>
            </a:xfrm>
            <a:prstGeom prst="rect">
              <a:avLst/>
            </a:prstGeom>
            <a:noFill/>
          </p:spPr>
          <p:txBody>
            <a:bodyPr wrap="square" rtlCol="0">
              <a:spAutoFit/>
            </a:bodyPr>
            <a:lstStyle/>
            <a:p>
              <a:r>
                <a:rPr lang="en-US" sz="1200" dirty="0" smtClean="0"/>
                <a:t>0</a:t>
              </a:r>
              <a:endParaRPr lang="en-US" sz="1200" dirty="0"/>
            </a:p>
          </p:txBody>
        </p:sp>
        <p:sp>
          <p:nvSpPr>
            <p:cNvPr id="348" name="TextBox 347"/>
            <p:cNvSpPr txBox="1"/>
            <p:nvPr/>
          </p:nvSpPr>
          <p:spPr>
            <a:xfrm>
              <a:off x="1709564" y="2975183"/>
              <a:ext cx="123706" cy="276999"/>
            </a:xfrm>
            <a:prstGeom prst="rect">
              <a:avLst/>
            </a:prstGeom>
            <a:noFill/>
          </p:spPr>
          <p:txBody>
            <a:bodyPr wrap="square" rtlCol="0">
              <a:spAutoFit/>
            </a:bodyPr>
            <a:lstStyle/>
            <a:p>
              <a:r>
                <a:rPr lang="en-US" sz="1200" dirty="0" smtClean="0"/>
                <a:t>0</a:t>
              </a:r>
              <a:endParaRPr lang="en-US" sz="1200" dirty="0"/>
            </a:p>
          </p:txBody>
        </p:sp>
        <p:sp>
          <p:nvSpPr>
            <p:cNvPr id="349" name="TextBox 348"/>
            <p:cNvSpPr txBox="1"/>
            <p:nvPr/>
          </p:nvSpPr>
          <p:spPr>
            <a:xfrm>
              <a:off x="1482770" y="2975183"/>
              <a:ext cx="123706" cy="276999"/>
            </a:xfrm>
            <a:prstGeom prst="rect">
              <a:avLst/>
            </a:prstGeom>
            <a:noFill/>
          </p:spPr>
          <p:txBody>
            <a:bodyPr wrap="square" rtlCol="0">
              <a:spAutoFit/>
            </a:bodyPr>
            <a:lstStyle/>
            <a:p>
              <a:r>
                <a:rPr lang="en-US" sz="1200" dirty="0" smtClean="0"/>
                <a:t>0</a:t>
              </a:r>
              <a:endParaRPr lang="en-US" sz="1200" dirty="0"/>
            </a:p>
          </p:txBody>
        </p:sp>
        <p:sp>
          <p:nvSpPr>
            <p:cNvPr id="350" name="TextBox 349"/>
            <p:cNvSpPr txBox="1"/>
            <p:nvPr/>
          </p:nvSpPr>
          <p:spPr>
            <a:xfrm>
              <a:off x="469917" y="3139506"/>
              <a:ext cx="123706" cy="276999"/>
            </a:xfrm>
            <a:prstGeom prst="rect">
              <a:avLst/>
            </a:prstGeom>
            <a:noFill/>
          </p:spPr>
          <p:txBody>
            <a:bodyPr wrap="square" rtlCol="0">
              <a:spAutoFit/>
            </a:bodyPr>
            <a:lstStyle/>
            <a:p>
              <a:r>
                <a:rPr lang="en-US" sz="1200" dirty="0" smtClean="0"/>
                <a:t>0</a:t>
              </a:r>
              <a:endParaRPr lang="en-US" sz="1200" dirty="0"/>
            </a:p>
          </p:txBody>
        </p:sp>
        <p:sp>
          <p:nvSpPr>
            <p:cNvPr id="351" name="TextBox 350"/>
            <p:cNvSpPr txBox="1"/>
            <p:nvPr/>
          </p:nvSpPr>
          <p:spPr>
            <a:xfrm>
              <a:off x="593623" y="3139506"/>
              <a:ext cx="123706" cy="276999"/>
            </a:xfrm>
            <a:prstGeom prst="rect">
              <a:avLst/>
            </a:prstGeom>
            <a:noFill/>
          </p:spPr>
          <p:txBody>
            <a:bodyPr wrap="square" rtlCol="0">
              <a:spAutoFit/>
            </a:bodyPr>
            <a:lstStyle/>
            <a:p>
              <a:r>
                <a:rPr lang="en-US" sz="1200" dirty="0" smtClean="0"/>
                <a:t>0</a:t>
              </a:r>
              <a:endParaRPr lang="en-US" sz="1200" dirty="0"/>
            </a:p>
          </p:txBody>
        </p:sp>
        <p:sp>
          <p:nvSpPr>
            <p:cNvPr id="352" name="TextBox 351"/>
            <p:cNvSpPr txBox="1"/>
            <p:nvPr/>
          </p:nvSpPr>
          <p:spPr>
            <a:xfrm>
              <a:off x="725578" y="3139506"/>
              <a:ext cx="123706" cy="276999"/>
            </a:xfrm>
            <a:prstGeom prst="rect">
              <a:avLst/>
            </a:prstGeom>
            <a:noFill/>
          </p:spPr>
          <p:txBody>
            <a:bodyPr wrap="square" rtlCol="0">
              <a:spAutoFit/>
            </a:bodyPr>
            <a:lstStyle/>
            <a:p>
              <a:r>
                <a:rPr lang="en-US" sz="1200" dirty="0" smtClean="0"/>
                <a:t>0</a:t>
              </a:r>
              <a:endParaRPr lang="en-US" sz="1200" dirty="0"/>
            </a:p>
          </p:txBody>
        </p:sp>
        <p:sp>
          <p:nvSpPr>
            <p:cNvPr id="353" name="TextBox 352"/>
            <p:cNvSpPr txBox="1"/>
            <p:nvPr/>
          </p:nvSpPr>
          <p:spPr>
            <a:xfrm>
              <a:off x="849284" y="3139506"/>
              <a:ext cx="123706" cy="276999"/>
            </a:xfrm>
            <a:prstGeom prst="rect">
              <a:avLst/>
            </a:prstGeom>
            <a:noFill/>
          </p:spPr>
          <p:txBody>
            <a:bodyPr wrap="square" rtlCol="0">
              <a:spAutoFit/>
            </a:bodyPr>
            <a:lstStyle/>
            <a:p>
              <a:r>
                <a:rPr lang="en-US" sz="1200" dirty="0" smtClean="0"/>
                <a:t>0</a:t>
              </a:r>
              <a:endParaRPr lang="en-US" sz="1200" dirty="0"/>
            </a:p>
          </p:txBody>
        </p:sp>
        <p:sp>
          <p:nvSpPr>
            <p:cNvPr id="354" name="TextBox 353"/>
            <p:cNvSpPr txBox="1"/>
            <p:nvPr/>
          </p:nvSpPr>
          <p:spPr>
            <a:xfrm>
              <a:off x="986652" y="3139506"/>
              <a:ext cx="123706" cy="276999"/>
            </a:xfrm>
            <a:prstGeom prst="rect">
              <a:avLst/>
            </a:prstGeom>
            <a:noFill/>
          </p:spPr>
          <p:txBody>
            <a:bodyPr wrap="square" rtlCol="0">
              <a:spAutoFit/>
            </a:bodyPr>
            <a:lstStyle/>
            <a:p>
              <a:r>
                <a:rPr lang="en-US" sz="1200" dirty="0" smtClean="0"/>
                <a:t>0</a:t>
              </a:r>
              <a:endParaRPr lang="en-US" sz="1200" dirty="0"/>
            </a:p>
          </p:txBody>
        </p:sp>
        <p:sp>
          <p:nvSpPr>
            <p:cNvPr id="355" name="TextBox 354"/>
            <p:cNvSpPr txBox="1"/>
            <p:nvPr/>
          </p:nvSpPr>
          <p:spPr>
            <a:xfrm>
              <a:off x="1110358" y="3139506"/>
              <a:ext cx="123706" cy="276999"/>
            </a:xfrm>
            <a:prstGeom prst="rect">
              <a:avLst/>
            </a:prstGeom>
            <a:noFill/>
          </p:spPr>
          <p:txBody>
            <a:bodyPr wrap="square" rtlCol="0">
              <a:spAutoFit/>
            </a:bodyPr>
            <a:lstStyle/>
            <a:p>
              <a:r>
                <a:rPr lang="en-US" sz="1200" dirty="0" smtClean="0"/>
                <a:t>0</a:t>
              </a:r>
              <a:endParaRPr lang="en-US" sz="1200" dirty="0"/>
            </a:p>
          </p:txBody>
        </p:sp>
        <p:sp>
          <p:nvSpPr>
            <p:cNvPr id="356" name="TextBox 355"/>
            <p:cNvSpPr txBox="1"/>
            <p:nvPr/>
          </p:nvSpPr>
          <p:spPr>
            <a:xfrm>
              <a:off x="1242313" y="3139506"/>
              <a:ext cx="123706" cy="276999"/>
            </a:xfrm>
            <a:prstGeom prst="rect">
              <a:avLst/>
            </a:prstGeom>
            <a:noFill/>
          </p:spPr>
          <p:txBody>
            <a:bodyPr wrap="square" rtlCol="0">
              <a:spAutoFit/>
            </a:bodyPr>
            <a:lstStyle/>
            <a:p>
              <a:r>
                <a:rPr lang="en-US" sz="1200" dirty="0" smtClean="0"/>
                <a:t>1</a:t>
              </a:r>
              <a:endParaRPr lang="en-US" sz="1200" dirty="0"/>
            </a:p>
          </p:txBody>
        </p:sp>
        <p:sp>
          <p:nvSpPr>
            <p:cNvPr id="357" name="TextBox 356"/>
            <p:cNvSpPr txBox="1"/>
            <p:nvPr/>
          </p:nvSpPr>
          <p:spPr>
            <a:xfrm>
              <a:off x="1366019" y="3139506"/>
              <a:ext cx="123706" cy="276999"/>
            </a:xfrm>
            <a:prstGeom prst="rect">
              <a:avLst/>
            </a:prstGeom>
            <a:noFill/>
          </p:spPr>
          <p:txBody>
            <a:bodyPr wrap="square" rtlCol="0">
              <a:spAutoFit/>
            </a:bodyPr>
            <a:lstStyle/>
            <a:p>
              <a:r>
                <a:rPr lang="en-US" sz="1200" dirty="0" smtClean="0"/>
                <a:t>1</a:t>
              </a:r>
              <a:endParaRPr lang="en-US" sz="1200" dirty="0"/>
            </a:p>
          </p:txBody>
        </p:sp>
        <p:sp>
          <p:nvSpPr>
            <p:cNvPr id="358" name="TextBox 357"/>
            <p:cNvSpPr txBox="1"/>
            <p:nvPr/>
          </p:nvSpPr>
          <p:spPr>
            <a:xfrm>
              <a:off x="1585858" y="3139506"/>
              <a:ext cx="123706" cy="276999"/>
            </a:xfrm>
            <a:prstGeom prst="rect">
              <a:avLst/>
            </a:prstGeom>
            <a:noFill/>
          </p:spPr>
          <p:txBody>
            <a:bodyPr wrap="square" rtlCol="0">
              <a:spAutoFit/>
            </a:bodyPr>
            <a:lstStyle/>
            <a:p>
              <a:r>
                <a:rPr lang="en-US" sz="1200" dirty="0" smtClean="0"/>
                <a:t>0</a:t>
              </a:r>
              <a:endParaRPr lang="en-US" sz="1200" dirty="0"/>
            </a:p>
          </p:txBody>
        </p:sp>
        <p:sp>
          <p:nvSpPr>
            <p:cNvPr id="359" name="TextBox 358"/>
            <p:cNvSpPr txBox="1"/>
            <p:nvPr/>
          </p:nvSpPr>
          <p:spPr>
            <a:xfrm>
              <a:off x="1709564" y="3139506"/>
              <a:ext cx="123706" cy="276999"/>
            </a:xfrm>
            <a:prstGeom prst="rect">
              <a:avLst/>
            </a:prstGeom>
            <a:noFill/>
          </p:spPr>
          <p:txBody>
            <a:bodyPr wrap="square" rtlCol="0">
              <a:spAutoFit/>
            </a:bodyPr>
            <a:lstStyle/>
            <a:p>
              <a:r>
                <a:rPr lang="en-US" sz="1200" dirty="0" smtClean="0"/>
                <a:t>0</a:t>
              </a:r>
              <a:endParaRPr lang="en-US" sz="1200" dirty="0"/>
            </a:p>
          </p:txBody>
        </p:sp>
        <p:sp>
          <p:nvSpPr>
            <p:cNvPr id="360" name="TextBox 359"/>
            <p:cNvSpPr txBox="1"/>
            <p:nvPr/>
          </p:nvSpPr>
          <p:spPr>
            <a:xfrm>
              <a:off x="1482770" y="3139506"/>
              <a:ext cx="123706" cy="276999"/>
            </a:xfrm>
            <a:prstGeom prst="rect">
              <a:avLst/>
            </a:prstGeom>
            <a:noFill/>
          </p:spPr>
          <p:txBody>
            <a:bodyPr wrap="square" rtlCol="0">
              <a:spAutoFit/>
            </a:bodyPr>
            <a:lstStyle/>
            <a:p>
              <a:r>
                <a:rPr lang="en-US" sz="1200" dirty="0" smtClean="0"/>
                <a:t>0</a:t>
              </a:r>
              <a:endParaRPr lang="en-US" sz="1200" dirty="0"/>
            </a:p>
          </p:txBody>
        </p:sp>
        <p:sp>
          <p:nvSpPr>
            <p:cNvPr id="361" name="TextBox 360"/>
            <p:cNvSpPr txBox="1"/>
            <p:nvPr/>
          </p:nvSpPr>
          <p:spPr>
            <a:xfrm>
              <a:off x="465621" y="3309294"/>
              <a:ext cx="123706" cy="276999"/>
            </a:xfrm>
            <a:prstGeom prst="rect">
              <a:avLst/>
            </a:prstGeom>
            <a:noFill/>
          </p:spPr>
          <p:txBody>
            <a:bodyPr wrap="square" rtlCol="0">
              <a:spAutoFit/>
            </a:bodyPr>
            <a:lstStyle/>
            <a:p>
              <a:r>
                <a:rPr lang="en-US" sz="1200" dirty="0" smtClean="0"/>
                <a:t>0</a:t>
              </a:r>
              <a:endParaRPr lang="en-US" sz="1200" dirty="0"/>
            </a:p>
          </p:txBody>
        </p:sp>
        <p:sp>
          <p:nvSpPr>
            <p:cNvPr id="362" name="TextBox 361"/>
            <p:cNvSpPr txBox="1"/>
            <p:nvPr/>
          </p:nvSpPr>
          <p:spPr>
            <a:xfrm>
              <a:off x="589327" y="3309294"/>
              <a:ext cx="123706" cy="276999"/>
            </a:xfrm>
            <a:prstGeom prst="rect">
              <a:avLst/>
            </a:prstGeom>
            <a:noFill/>
          </p:spPr>
          <p:txBody>
            <a:bodyPr wrap="square" rtlCol="0">
              <a:spAutoFit/>
            </a:bodyPr>
            <a:lstStyle/>
            <a:p>
              <a:r>
                <a:rPr lang="en-US" sz="1200" dirty="0" smtClean="0"/>
                <a:t>0</a:t>
              </a:r>
              <a:endParaRPr lang="en-US" sz="1200" dirty="0"/>
            </a:p>
          </p:txBody>
        </p:sp>
        <p:sp>
          <p:nvSpPr>
            <p:cNvPr id="363" name="TextBox 362"/>
            <p:cNvSpPr txBox="1"/>
            <p:nvPr/>
          </p:nvSpPr>
          <p:spPr>
            <a:xfrm>
              <a:off x="721282" y="3309294"/>
              <a:ext cx="123706" cy="276999"/>
            </a:xfrm>
            <a:prstGeom prst="rect">
              <a:avLst/>
            </a:prstGeom>
            <a:noFill/>
          </p:spPr>
          <p:txBody>
            <a:bodyPr wrap="square" rtlCol="0">
              <a:spAutoFit/>
            </a:bodyPr>
            <a:lstStyle/>
            <a:p>
              <a:r>
                <a:rPr lang="en-US" sz="1200" dirty="0" smtClean="0"/>
                <a:t>0</a:t>
              </a:r>
              <a:endParaRPr lang="en-US" sz="1200" dirty="0"/>
            </a:p>
          </p:txBody>
        </p:sp>
        <p:sp>
          <p:nvSpPr>
            <p:cNvPr id="364" name="TextBox 363"/>
            <p:cNvSpPr txBox="1"/>
            <p:nvPr/>
          </p:nvSpPr>
          <p:spPr>
            <a:xfrm>
              <a:off x="844988" y="3309294"/>
              <a:ext cx="123706" cy="276999"/>
            </a:xfrm>
            <a:prstGeom prst="rect">
              <a:avLst/>
            </a:prstGeom>
            <a:noFill/>
          </p:spPr>
          <p:txBody>
            <a:bodyPr wrap="square" rtlCol="0">
              <a:spAutoFit/>
            </a:bodyPr>
            <a:lstStyle/>
            <a:p>
              <a:r>
                <a:rPr lang="en-US" sz="1200" dirty="0" smtClean="0"/>
                <a:t>0</a:t>
              </a:r>
              <a:endParaRPr lang="en-US" sz="1200" dirty="0"/>
            </a:p>
          </p:txBody>
        </p:sp>
        <p:sp>
          <p:nvSpPr>
            <p:cNvPr id="365" name="TextBox 364"/>
            <p:cNvSpPr txBox="1"/>
            <p:nvPr/>
          </p:nvSpPr>
          <p:spPr>
            <a:xfrm>
              <a:off x="982356" y="3309294"/>
              <a:ext cx="123706" cy="276999"/>
            </a:xfrm>
            <a:prstGeom prst="rect">
              <a:avLst/>
            </a:prstGeom>
            <a:noFill/>
          </p:spPr>
          <p:txBody>
            <a:bodyPr wrap="square" rtlCol="0">
              <a:spAutoFit/>
            </a:bodyPr>
            <a:lstStyle/>
            <a:p>
              <a:r>
                <a:rPr lang="en-US" sz="1200" dirty="0" smtClean="0"/>
                <a:t>0</a:t>
              </a:r>
              <a:endParaRPr lang="en-US" sz="1200" dirty="0"/>
            </a:p>
          </p:txBody>
        </p:sp>
        <p:sp>
          <p:nvSpPr>
            <p:cNvPr id="366" name="TextBox 365"/>
            <p:cNvSpPr txBox="1"/>
            <p:nvPr/>
          </p:nvSpPr>
          <p:spPr>
            <a:xfrm>
              <a:off x="1106062" y="3309294"/>
              <a:ext cx="123706" cy="276999"/>
            </a:xfrm>
            <a:prstGeom prst="rect">
              <a:avLst/>
            </a:prstGeom>
            <a:noFill/>
          </p:spPr>
          <p:txBody>
            <a:bodyPr wrap="square" rtlCol="0">
              <a:spAutoFit/>
            </a:bodyPr>
            <a:lstStyle/>
            <a:p>
              <a:r>
                <a:rPr lang="en-US" sz="1200" dirty="0" smtClean="0"/>
                <a:t>1</a:t>
              </a:r>
              <a:endParaRPr lang="en-US" sz="1200" dirty="0"/>
            </a:p>
          </p:txBody>
        </p:sp>
        <p:sp>
          <p:nvSpPr>
            <p:cNvPr id="367" name="TextBox 366"/>
            <p:cNvSpPr txBox="1"/>
            <p:nvPr/>
          </p:nvSpPr>
          <p:spPr>
            <a:xfrm>
              <a:off x="1238017" y="3309294"/>
              <a:ext cx="123706" cy="276999"/>
            </a:xfrm>
            <a:prstGeom prst="rect">
              <a:avLst/>
            </a:prstGeom>
            <a:noFill/>
          </p:spPr>
          <p:txBody>
            <a:bodyPr wrap="square" rtlCol="0">
              <a:spAutoFit/>
            </a:bodyPr>
            <a:lstStyle/>
            <a:p>
              <a:r>
                <a:rPr lang="en-US" sz="1200" dirty="0" smtClean="0"/>
                <a:t>1</a:t>
              </a:r>
              <a:endParaRPr lang="en-US" sz="1200" dirty="0"/>
            </a:p>
          </p:txBody>
        </p:sp>
        <p:sp>
          <p:nvSpPr>
            <p:cNvPr id="368" name="TextBox 367"/>
            <p:cNvSpPr txBox="1"/>
            <p:nvPr/>
          </p:nvSpPr>
          <p:spPr>
            <a:xfrm>
              <a:off x="1361723" y="3309294"/>
              <a:ext cx="123706" cy="276999"/>
            </a:xfrm>
            <a:prstGeom prst="rect">
              <a:avLst/>
            </a:prstGeom>
            <a:noFill/>
          </p:spPr>
          <p:txBody>
            <a:bodyPr wrap="square" rtlCol="0">
              <a:spAutoFit/>
            </a:bodyPr>
            <a:lstStyle/>
            <a:p>
              <a:r>
                <a:rPr lang="en-US" sz="1200" dirty="0" smtClean="0"/>
                <a:t>1</a:t>
              </a:r>
              <a:endParaRPr lang="en-US" sz="1200" dirty="0"/>
            </a:p>
          </p:txBody>
        </p:sp>
        <p:sp>
          <p:nvSpPr>
            <p:cNvPr id="369" name="TextBox 368"/>
            <p:cNvSpPr txBox="1"/>
            <p:nvPr/>
          </p:nvSpPr>
          <p:spPr>
            <a:xfrm>
              <a:off x="1581562" y="3309294"/>
              <a:ext cx="123706" cy="276999"/>
            </a:xfrm>
            <a:prstGeom prst="rect">
              <a:avLst/>
            </a:prstGeom>
            <a:noFill/>
          </p:spPr>
          <p:txBody>
            <a:bodyPr wrap="square" rtlCol="0">
              <a:spAutoFit/>
            </a:bodyPr>
            <a:lstStyle/>
            <a:p>
              <a:r>
                <a:rPr lang="en-US" sz="1200" dirty="0" smtClean="0"/>
                <a:t>0</a:t>
              </a:r>
              <a:endParaRPr lang="en-US" sz="1200" dirty="0"/>
            </a:p>
          </p:txBody>
        </p:sp>
        <p:sp>
          <p:nvSpPr>
            <p:cNvPr id="370" name="TextBox 369"/>
            <p:cNvSpPr txBox="1"/>
            <p:nvPr/>
          </p:nvSpPr>
          <p:spPr>
            <a:xfrm>
              <a:off x="1705268" y="3309294"/>
              <a:ext cx="123706" cy="276999"/>
            </a:xfrm>
            <a:prstGeom prst="rect">
              <a:avLst/>
            </a:prstGeom>
            <a:noFill/>
          </p:spPr>
          <p:txBody>
            <a:bodyPr wrap="square" rtlCol="0">
              <a:spAutoFit/>
            </a:bodyPr>
            <a:lstStyle/>
            <a:p>
              <a:r>
                <a:rPr lang="en-US" sz="1200" dirty="0" smtClean="0"/>
                <a:t>0</a:t>
              </a:r>
              <a:endParaRPr lang="en-US" sz="1200" dirty="0"/>
            </a:p>
          </p:txBody>
        </p:sp>
        <p:sp>
          <p:nvSpPr>
            <p:cNvPr id="371" name="TextBox 370"/>
            <p:cNvSpPr txBox="1"/>
            <p:nvPr/>
          </p:nvSpPr>
          <p:spPr>
            <a:xfrm>
              <a:off x="1478474" y="3309294"/>
              <a:ext cx="123706" cy="276999"/>
            </a:xfrm>
            <a:prstGeom prst="rect">
              <a:avLst/>
            </a:prstGeom>
            <a:noFill/>
          </p:spPr>
          <p:txBody>
            <a:bodyPr wrap="square" rtlCol="0">
              <a:spAutoFit/>
            </a:bodyPr>
            <a:lstStyle/>
            <a:p>
              <a:r>
                <a:rPr lang="en-US" sz="1200" dirty="0" smtClean="0"/>
                <a:t>1</a:t>
              </a:r>
              <a:endParaRPr lang="en-US" sz="1200" dirty="0"/>
            </a:p>
          </p:txBody>
        </p:sp>
        <p:sp>
          <p:nvSpPr>
            <p:cNvPr id="372" name="TextBox 371"/>
            <p:cNvSpPr txBox="1"/>
            <p:nvPr/>
          </p:nvSpPr>
          <p:spPr>
            <a:xfrm>
              <a:off x="465621" y="3498358"/>
              <a:ext cx="123706" cy="276999"/>
            </a:xfrm>
            <a:prstGeom prst="rect">
              <a:avLst/>
            </a:prstGeom>
            <a:noFill/>
          </p:spPr>
          <p:txBody>
            <a:bodyPr wrap="square" rtlCol="0">
              <a:spAutoFit/>
            </a:bodyPr>
            <a:lstStyle/>
            <a:p>
              <a:r>
                <a:rPr lang="en-US" sz="1200" dirty="0" smtClean="0"/>
                <a:t>0</a:t>
              </a:r>
              <a:endParaRPr lang="en-US" sz="1200" dirty="0"/>
            </a:p>
          </p:txBody>
        </p:sp>
        <p:sp>
          <p:nvSpPr>
            <p:cNvPr id="373" name="TextBox 372"/>
            <p:cNvSpPr txBox="1"/>
            <p:nvPr/>
          </p:nvSpPr>
          <p:spPr>
            <a:xfrm>
              <a:off x="589327" y="3498358"/>
              <a:ext cx="123706" cy="276999"/>
            </a:xfrm>
            <a:prstGeom prst="rect">
              <a:avLst/>
            </a:prstGeom>
            <a:noFill/>
          </p:spPr>
          <p:txBody>
            <a:bodyPr wrap="square" rtlCol="0">
              <a:spAutoFit/>
            </a:bodyPr>
            <a:lstStyle/>
            <a:p>
              <a:r>
                <a:rPr lang="en-US" sz="1200" dirty="0" smtClean="0"/>
                <a:t>0</a:t>
              </a:r>
              <a:endParaRPr lang="en-US" sz="1200" dirty="0"/>
            </a:p>
          </p:txBody>
        </p:sp>
        <p:sp>
          <p:nvSpPr>
            <p:cNvPr id="374" name="TextBox 373"/>
            <p:cNvSpPr txBox="1"/>
            <p:nvPr/>
          </p:nvSpPr>
          <p:spPr>
            <a:xfrm>
              <a:off x="721282" y="3498358"/>
              <a:ext cx="123706" cy="276999"/>
            </a:xfrm>
            <a:prstGeom prst="rect">
              <a:avLst/>
            </a:prstGeom>
            <a:noFill/>
          </p:spPr>
          <p:txBody>
            <a:bodyPr wrap="square" rtlCol="0">
              <a:spAutoFit/>
            </a:bodyPr>
            <a:lstStyle/>
            <a:p>
              <a:r>
                <a:rPr lang="en-US" sz="1200" dirty="0" smtClean="0"/>
                <a:t>0</a:t>
              </a:r>
              <a:endParaRPr lang="en-US" sz="1200" dirty="0"/>
            </a:p>
          </p:txBody>
        </p:sp>
        <p:sp>
          <p:nvSpPr>
            <p:cNvPr id="375" name="TextBox 374"/>
            <p:cNvSpPr txBox="1"/>
            <p:nvPr/>
          </p:nvSpPr>
          <p:spPr>
            <a:xfrm>
              <a:off x="844988" y="3498358"/>
              <a:ext cx="123706" cy="276999"/>
            </a:xfrm>
            <a:prstGeom prst="rect">
              <a:avLst/>
            </a:prstGeom>
            <a:noFill/>
          </p:spPr>
          <p:txBody>
            <a:bodyPr wrap="square" rtlCol="0">
              <a:spAutoFit/>
            </a:bodyPr>
            <a:lstStyle/>
            <a:p>
              <a:r>
                <a:rPr lang="en-US" sz="1200" dirty="0" smtClean="0"/>
                <a:t>0</a:t>
              </a:r>
              <a:endParaRPr lang="en-US" sz="1200" dirty="0"/>
            </a:p>
          </p:txBody>
        </p:sp>
        <p:sp>
          <p:nvSpPr>
            <p:cNvPr id="376" name="TextBox 375"/>
            <p:cNvSpPr txBox="1"/>
            <p:nvPr/>
          </p:nvSpPr>
          <p:spPr>
            <a:xfrm>
              <a:off x="982356" y="3498358"/>
              <a:ext cx="123706" cy="276999"/>
            </a:xfrm>
            <a:prstGeom prst="rect">
              <a:avLst/>
            </a:prstGeom>
            <a:noFill/>
          </p:spPr>
          <p:txBody>
            <a:bodyPr wrap="square" rtlCol="0">
              <a:spAutoFit/>
            </a:bodyPr>
            <a:lstStyle/>
            <a:p>
              <a:r>
                <a:rPr lang="en-US" sz="1200" dirty="0" smtClean="0"/>
                <a:t>1</a:t>
              </a:r>
              <a:endParaRPr lang="en-US" sz="1200" dirty="0"/>
            </a:p>
          </p:txBody>
        </p:sp>
        <p:sp>
          <p:nvSpPr>
            <p:cNvPr id="377" name="TextBox 376"/>
            <p:cNvSpPr txBox="1"/>
            <p:nvPr/>
          </p:nvSpPr>
          <p:spPr>
            <a:xfrm>
              <a:off x="1106062" y="3498358"/>
              <a:ext cx="123706" cy="276999"/>
            </a:xfrm>
            <a:prstGeom prst="rect">
              <a:avLst/>
            </a:prstGeom>
            <a:noFill/>
          </p:spPr>
          <p:txBody>
            <a:bodyPr wrap="square" rtlCol="0">
              <a:spAutoFit/>
            </a:bodyPr>
            <a:lstStyle/>
            <a:p>
              <a:r>
                <a:rPr lang="en-US" sz="1200" dirty="0" smtClean="0"/>
                <a:t>1</a:t>
              </a:r>
              <a:endParaRPr lang="en-US" sz="1200" dirty="0"/>
            </a:p>
          </p:txBody>
        </p:sp>
        <p:sp>
          <p:nvSpPr>
            <p:cNvPr id="378" name="TextBox 377"/>
            <p:cNvSpPr txBox="1"/>
            <p:nvPr/>
          </p:nvSpPr>
          <p:spPr>
            <a:xfrm>
              <a:off x="1238017" y="3498358"/>
              <a:ext cx="123706" cy="276999"/>
            </a:xfrm>
            <a:prstGeom prst="rect">
              <a:avLst/>
            </a:prstGeom>
            <a:noFill/>
          </p:spPr>
          <p:txBody>
            <a:bodyPr wrap="square" rtlCol="0">
              <a:spAutoFit/>
            </a:bodyPr>
            <a:lstStyle/>
            <a:p>
              <a:r>
                <a:rPr lang="en-US" sz="1200" dirty="0" smtClean="0"/>
                <a:t>1</a:t>
              </a:r>
              <a:endParaRPr lang="en-US" sz="1200" dirty="0"/>
            </a:p>
          </p:txBody>
        </p:sp>
        <p:sp>
          <p:nvSpPr>
            <p:cNvPr id="379" name="TextBox 378"/>
            <p:cNvSpPr txBox="1"/>
            <p:nvPr/>
          </p:nvSpPr>
          <p:spPr>
            <a:xfrm>
              <a:off x="1361723" y="3498358"/>
              <a:ext cx="123706" cy="276999"/>
            </a:xfrm>
            <a:prstGeom prst="rect">
              <a:avLst/>
            </a:prstGeom>
            <a:noFill/>
          </p:spPr>
          <p:txBody>
            <a:bodyPr wrap="square" rtlCol="0">
              <a:spAutoFit/>
            </a:bodyPr>
            <a:lstStyle/>
            <a:p>
              <a:r>
                <a:rPr lang="en-US" sz="1200" dirty="0" smtClean="0"/>
                <a:t>1</a:t>
              </a:r>
              <a:endParaRPr lang="en-US" sz="1200" dirty="0"/>
            </a:p>
          </p:txBody>
        </p:sp>
        <p:sp>
          <p:nvSpPr>
            <p:cNvPr id="380" name="TextBox 379"/>
            <p:cNvSpPr txBox="1"/>
            <p:nvPr/>
          </p:nvSpPr>
          <p:spPr>
            <a:xfrm>
              <a:off x="1581562" y="3498358"/>
              <a:ext cx="123706" cy="276999"/>
            </a:xfrm>
            <a:prstGeom prst="rect">
              <a:avLst/>
            </a:prstGeom>
            <a:noFill/>
          </p:spPr>
          <p:txBody>
            <a:bodyPr wrap="square" rtlCol="0">
              <a:spAutoFit/>
            </a:bodyPr>
            <a:lstStyle/>
            <a:p>
              <a:r>
                <a:rPr lang="en-US" sz="1200" dirty="0" smtClean="0"/>
                <a:t>1</a:t>
              </a:r>
              <a:endParaRPr lang="en-US" sz="1200" dirty="0"/>
            </a:p>
          </p:txBody>
        </p:sp>
        <p:sp>
          <p:nvSpPr>
            <p:cNvPr id="381" name="TextBox 380"/>
            <p:cNvSpPr txBox="1"/>
            <p:nvPr/>
          </p:nvSpPr>
          <p:spPr>
            <a:xfrm>
              <a:off x="1705268" y="3498358"/>
              <a:ext cx="123706" cy="276999"/>
            </a:xfrm>
            <a:prstGeom prst="rect">
              <a:avLst/>
            </a:prstGeom>
            <a:noFill/>
          </p:spPr>
          <p:txBody>
            <a:bodyPr wrap="square" rtlCol="0">
              <a:spAutoFit/>
            </a:bodyPr>
            <a:lstStyle/>
            <a:p>
              <a:r>
                <a:rPr lang="en-US" sz="1200" dirty="0" smtClean="0"/>
                <a:t>0</a:t>
              </a:r>
              <a:endParaRPr lang="en-US" sz="1200" dirty="0"/>
            </a:p>
          </p:txBody>
        </p:sp>
        <p:sp>
          <p:nvSpPr>
            <p:cNvPr id="382" name="TextBox 381"/>
            <p:cNvSpPr txBox="1"/>
            <p:nvPr/>
          </p:nvSpPr>
          <p:spPr>
            <a:xfrm>
              <a:off x="1478474" y="3498358"/>
              <a:ext cx="123706" cy="276999"/>
            </a:xfrm>
            <a:prstGeom prst="rect">
              <a:avLst/>
            </a:prstGeom>
            <a:noFill/>
          </p:spPr>
          <p:txBody>
            <a:bodyPr wrap="square" rtlCol="0">
              <a:spAutoFit/>
            </a:bodyPr>
            <a:lstStyle/>
            <a:p>
              <a:r>
                <a:rPr lang="en-US" sz="1200" dirty="0" smtClean="0"/>
                <a:t>1</a:t>
              </a:r>
              <a:endParaRPr lang="en-US" sz="1200" dirty="0"/>
            </a:p>
          </p:txBody>
        </p:sp>
      </p:grpSp>
      <p:grpSp>
        <p:nvGrpSpPr>
          <p:cNvPr id="4" name="Group 474"/>
          <p:cNvGrpSpPr/>
          <p:nvPr/>
        </p:nvGrpSpPr>
        <p:grpSpPr>
          <a:xfrm>
            <a:off x="5240388" y="2270150"/>
            <a:ext cx="1400807" cy="1507572"/>
            <a:chOff x="465621" y="2267785"/>
            <a:chExt cx="1400807" cy="1507572"/>
          </a:xfrm>
        </p:grpSpPr>
        <p:sp>
          <p:nvSpPr>
            <p:cNvPr id="476" name="TextBox 475"/>
            <p:cNvSpPr txBox="1"/>
            <p:nvPr/>
          </p:nvSpPr>
          <p:spPr>
            <a:xfrm>
              <a:off x="1242313" y="2975183"/>
              <a:ext cx="123706" cy="276999"/>
            </a:xfrm>
            <a:prstGeom prst="rect">
              <a:avLst/>
            </a:prstGeom>
            <a:noFill/>
          </p:spPr>
          <p:txBody>
            <a:bodyPr wrap="square" rtlCol="0">
              <a:spAutoFit/>
            </a:bodyPr>
            <a:lstStyle/>
            <a:p>
              <a:r>
                <a:rPr lang="en-US" sz="1200" dirty="0" smtClean="0"/>
                <a:t>0</a:t>
              </a:r>
              <a:endParaRPr lang="en-US" sz="1200" dirty="0"/>
            </a:p>
          </p:txBody>
        </p:sp>
        <p:sp>
          <p:nvSpPr>
            <p:cNvPr id="477" name="Rectangle 476"/>
            <p:cNvSpPr/>
            <p:nvPr/>
          </p:nvSpPr>
          <p:spPr>
            <a:xfrm>
              <a:off x="494828" y="2342008"/>
              <a:ext cx="1371600" cy="1371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8" name="TextBox 477"/>
            <p:cNvSpPr txBox="1"/>
            <p:nvPr/>
          </p:nvSpPr>
          <p:spPr>
            <a:xfrm>
              <a:off x="470087" y="2267785"/>
              <a:ext cx="123706" cy="276999"/>
            </a:xfrm>
            <a:prstGeom prst="rect">
              <a:avLst/>
            </a:prstGeom>
            <a:noFill/>
          </p:spPr>
          <p:txBody>
            <a:bodyPr wrap="square" rtlCol="0">
              <a:spAutoFit/>
            </a:bodyPr>
            <a:lstStyle/>
            <a:p>
              <a:r>
                <a:rPr lang="en-US" sz="1200" dirty="0" smtClean="0"/>
                <a:t>0</a:t>
              </a:r>
              <a:endParaRPr lang="en-US" sz="1200" dirty="0"/>
            </a:p>
          </p:txBody>
        </p:sp>
        <p:sp>
          <p:nvSpPr>
            <p:cNvPr id="479" name="TextBox 478"/>
            <p:cNvSpPr txBox="1"/>
            <p:nvPr/>
          </p:nvSpPr>
          <p:spPr>
            <a:xfrm>
              <a:off x="593793" y="2267785"/>
              <a:ext cx="123706" cy="276999"/>
            </a:xfrm>
            <a:prstGeom prst="rect">
              <a:avLst/>
            </a:prstGeom>
            <a:noFill/>
          </p:spPr>
          <p:txBody>
            <a:bodyPr wrap="square" rtlCol="0">
              <a:spAutoFit/>
            </a:bodyPr>
            <a:lstStyle/>
            <a:p>
              <a:r>
                <a:rPr lang="en-US" sz="1200" dirty="0" smtClean="0"/>
                <a:t>0</a:t>
              </a:r>
              <a:endParaRPr lang="en-US" sz="1200" dirty="0"/>
            </a:p>
          </p:txBody>
        </p:sp>
        <p:sp>
          <p:nvSpPr>
            <p:cNvPr id="480" name="TextBox 479"/>
            <p:cNvSpPr txBox="1"/>
            <p:nvPr/>
          </p:nvSpPr>
          <p:spPr>
            <a:xfrm>
              <a:off x="725748" y="2267785"/>
              <a:ext cx="123706" cy="276999"/>
            </a:xfrm>
            <a:prstGeom prst="rect">
              <a:avLst/>
            </a:prstGeom>
            <a:noFill/>
          </p:spPr>
          <p:txBody>
            <a:bodyPr wrap="square" rtlCol="0">
              <a:spAutoFit/>
            </a:bodyPr>
            <a:lstStyle/>
            <a:p>
              <a:r>
                <a:rPr lang="en-US" sz="1200" dirty="0" smtClean="0"/>
                <a:t>0</a:t>
              </a:r>
              <a:endParaRPr lang="en-US" sz="1200" dirty="0"/>
            </a:p>
          </p:txBody>
        </p:sp>
        <p:sp>
          <p:nvSpPr>
            <p:cNvPr id="481" name="TextBox 480"/>
            <p:cNvSpPr txBox="1"/>
            <p:nvPr/>
          </p:nvSpPr>
          <p:spPr>
            <a:xfrm>
              <a:off x="849454" y="2267785"/>
              <a:ext cx="123706" cy="276999"/>
            </a:xfrm>
            <a:prstGeom prst="rect">
              <a:avLst/>
            </a:prstGeom>
            <a:noFill/>
          </p:spPr>
          <p:txBody>
            <a:bodyPr wrap="square" rtlCol="0">
              <a:spAutoFit/>
            </a:bodyPr>
            <a:lstStyle/>
            <a:p>
              <a:r>
                <a:rPr lang="en-US" sz="1200" dirty="0" smtClean="0"/>
                <a:t>0</a:t>
              </a:r>
              <a:endParaRPr lang="en-US" sz="1200" dirty="0"/>
            </a:p>
          </p:txBody>
        </p:sp>
        <p:sp>
          <p:nvSpPr>
            <p:cNvPr id="482" name="TextBox 481"/>
            <p:cNvSpPr txBox="1"/>
            <p:nvPr/>
          </p:nvSpPr>
          <p:spPr>
            <a:xfrm>
              <a:off x="986822" y="2267785"/>
              <a:ext cx="123706" cy="276999"/>
            </a:xfrm>
            <a:prstGeom prst="rect">
              <a:avLst/>
            </a:prstGeom>
            <a:noFill/>
          </p:spPr>
          <p:txBody>
            <a:bodyPr wrap="square" rtlCol="0">
              <a:spAutoFit/>
            </a:bodyPr>
            <a:lstStyle/>
            <a:p>
              <a:r>
                <a:rPr lang="en-US" sz="1200" dirty="0" smtClean="0"/>
                <a:t>0</a:t>
              </a:r>
              <a:endParaRPr lang="en-US" sz="1200" dirty="0"/>
            </a:p>
          </p:txBody>
        </p:sp>
        <p:sp>
          <p:nvSpPr>
            <p:cNvPr id="483" name="TextBox 482"/>
            <p:cNvSpPr txBox="1"/>
            <p:nvPr/>
          </p:nvSpPr>
          <p:spPr>
            <a:xfrm>
              <a:off x="1110528" y="2267785"/>
              <a:ext cx="123706" cy="276999"/>
            </a:xfrm>
            <a:prstGeom prst="rect">
              <a:avLst/>
            </a:prstGeom>
            <a:noFill/>
          </p:spPr>
          <p:txBody>
            <a:bodyPr wrap="square" rtlCol="0">
              <a:spAutoFit/>
            </a:bodyPr>
            <a:lstStyle/>
            <a:p>
              <a:r>
                <a:rPr lang="en-US" sz="1200" dirty="0" smtClean="0"/>
                <a:t>0</a:t>
              </a:r>
              <a:endParaRPr lang="en-US" sz="1200" dirty="0"/>
            </a:p>
          </p:txBody>
        </p:sp>
        <p:sp>
          <p:nvSpPr>
            <p:cNvPr id="484" name="TextBox 483"/>
            <p:cNvSpPr txBox="1"/>
            <p:nvPr/>
          </p:nvSpPr>
          <p:spPr>
            <a:xfrm>
              <a:off x="1242483" y="2267785"/>
              <a:ext cx="123706" cy="276999"/>
            </a:xfrm>
            <a:prstGeom prst="rect">
              <a:avLst/>
            </a:prstGeom>
            <a:noFill/>
          </p:spPr>
          <p:txBody>
            <a:bodyPr wrap="square" rtlCol="0">
              <a:spAutoFit/>
            </a:bodyPr>
            <a:lstStyle/>
            <a:p>
              <a:r>
                <a:rPr lang="en-US" sz="1200" dirty="0" smtClean="0"/>
                <a:t>0</a:t>
              </a:r>
              <a:endParaRPr lang="en-US" sz="1200" dirty="0"/>
            </a:p>
          </p:txBody>
        </p:sp>
        <p:sp>
          <p:nvSpPr>
            <p:cNvPr id="485" name="TextBox 484"/>
            <p:cNvSpPr txBox="1"/>
            <p:nvPr/>
          </p:nvSpPr>
          <p:spPr>
            <a:xfrm>
              <a:off x="1366189" y="2267785"/>
              <a:ext cx="123706" cy="276999"/>
            </a:xfrm>
            <a:prstGeom prst="rect">
              <a:avLst/>
            </a:prstGeom>
            <a:noFill/>
          </p:spPr>
          <p:txBody>
            <a:bodyPr wrap="square" rtlCol="0">
              <a:spAutoFit/>
            </a:bodyPr>
            <a:lstStyle/>
            <a:p>
              <a:r>
                <a:rPr lang="en-US" sz="1200" dirty="0" smtClean="0"/>
                <a:t>0</a:t>
              </a:r>
              <a:endParaRPr lang="en-US" sz="1200" dirty="0"/>
            </a:p>
          </p:txBody>
        </p:sp>
        <p:sp>
          <p:nvSpPr>
            <p:cNvPr id="486" name="TextBox 485"/>
            <p:cNvSpPr txBox="1"/>
            <p:nvPr/>
          </p:nvSpPr>
          <p:spPr>
            <a:xfrm>
              <a:off x="1586028" y="2267785"/>
              <a:ext cx="123706" cy="276999"/>
            </a:xfrm>
            <a:prstGeom prst="rect">
              <a:avLst/>
            </a:prstGeom>
            <a:noFill/>
          </p:spPr>
          <p:txBody>
            <a:bodyPr wrap="square" rtlCol="0">
              <a:spAutoFit/>
            </a:bodyPr>
            <a:lstStyle/>
            <a:p>
              <a:r>
                <a:rPr lang="en-US" sz="1200" dirty="0" smtClean="0"/>
                <a:t>0</a:t>
              </a:r>
              <a:endParaRPr lang="en-US" sz="1200" dirty="0"/>
            </a:p>
          </p:txBody>
        </p:sp>
        <p:sp>
          <p:nvSpPr>
            <p:cNvPr id="487" name="TextBox 486"/>
            <p:cNvSpPr txBox="1"/>
            <p:nvPr/>
          </p:nvSpPr>
          <p:spPr>
            <a:xfrm>
              <a:off x="1709734" y="2267785"/>
              <a:ext cx="123706" cy="276999"/>
            </a:xfrm>
            <a:prstGeom prst="rect">
              <a:avLst/>
            </a:prstGeom>
            <a:noFill/>
          </p:spPr>
          <p:txBody>
            <a:bodyPr wrap="square" rtlCol="0">
              <a:spAutoFit/>
            </a:bodyPr>
            <a:lstStyle/>
            <a:p>
              <a:r>
                <a:rPr lang="en-US" sz="1200" dirty="0" smtClean="0"/>
                <a:t>0</a:t>
              </a:r>
              <a:endParaRPr lang="en-US" sz="1200" dirty="0"/>
            </a:p>
          </p:txBody>
        </p:sp>
        <p:sp>
          <p:nvSpPr>
            <p:cNvPr id="488" name="TextBox 487"/>
            <p:cNvSpPr txBox="1"/>
            <p:nvPr/>
          </p:nvSpPr>
          <p:spPr>
            <a:xfrm>
              <a:off x="1482940" y="2267785"/>
              <a:ext cx="123706" cy="276999"/>
            </a:xfrm>
            <a:prstGeom prst="rect">
              <a:avLst/>
            </a:prstGeom>
            <a:noFill/>
          </p:spPr>
          <p:txBody>
            <a:bodyPr wrap="square" rtlCol="0">
              <a:spAutoFit/>
            </a:bodyPr>
            <a:lstStyle/>
            <a:p>
              <a:r>
                <a:rPr lang="en-US" sz="1200" dirty="0" smtClean="0"/>
                <a:t>0</a:t>
              </a:r>
              <a:endParaRPr lang="en-US" sz="1200" dirty="0"/>
            </a:p>
          </p:txBody>
        </p:sp>
        <p:sp>
          <p:nvSpPr>
            <p:cNvPr id="489" name="TextBox 488"/>
            <p:cNvSpPr txBox="1"/>
            <p:nvPr/>
          </p:nvSpPr>
          <p:spPr>
            <a:xfrm>
              <a:off x="470087" y="2456849"/>
              <a:ext cx="123706" cy="276999"/>
            </a:xfrm>
            <a:prstGeom prst="rect">
              <a:avLst/>
            </a:prstGeom>
            <a:noFill/>
          </p:spPr>
          <p:txBody>
            <a:bodyPr wrap="square" rtlCol="0">
              <a:spAutoFit/>
            </a:bodyPr>
            <a:lstStyle/>
            <a:p>
              <a:r>
                <a:rPr lang="en-US" sz="1200" dirty="0" smtClean="0"/>
                <a:t>0</a:t>
              </a:r>
              <a:endParaRPr lang="en-US" sz="1200" dirty="0"/>
            </a:p>
          </p:txBody>
        </p:sp>
        <p:sp>
          <p:nvSpPr>
            <p:cNvPr id="490" name="TextBox 489"/>
            <p:cNvSpPr txBox="1"/>
            <p:nvPr/>
          </p:nvSpPr>
          <p:spPr>
            <a:xfrm>
              <a:off x="593793" y="2456849"/>
              <a:ext cx="123706" cy="276999"/>
            </a:xfrm>
            <a:prstGeom prst="rect">
              <a:avLst/>
            </a:prstGeom>
            <a:noFill/>
          </p:spPr>
          <p:txBody>
            <a:bodyPr wrap="square" rtlCol="0">
              <a:spAutoFit/>
            </a:bodyPr>
            <a:lstStyle/>
            <a:p>
              <a:r>
                <a:rPr lang="en-US" sz="1200" dirty="0" smtClean="0"/>
                <a:t>1</a:t>
              </a:r>
              <a:endParaRPr lang="en-US" sz="1200" dirty="0"/>
            </a:p>
          </p:txBody>
        </p:sp>
        <p:sp>
          <p:nvSpPr>
            <p:cNvPr id="491" name="TextBox 490"/>
            <p:cNvSpPr txBox="1"/>
            <p:nvPr/>
          </p:nvSpPr>
          <p:spPr>
            <a:xfrm>
              <a:off x="725748" y="2456849"/>
              <a:ext cx="123706" cy="276999"/>
            </a:xfrm>
            <a:prstGeom prst="rect">
              <a:avLst/>
            </a:prstGeom>
            <a:noFill/>
          </p:spPr>
          <p:txBody>
            <a:bodyPr wrap="square" rtlCol="0">
              <a:spAutoFit/>
            </a:bodyPr>
            <a:lstStyle/>
            <a:p>
              <a:r>
                <a:rPr lang="en-US" sz="1200" dirty="0" smtClean="0"/>
                <a:t>1</a:t>
              </a:r>
              <a:endParaRPr lang="en-US" sz="1200" dirty="0"/>
            </a:p>
          </p:txBody>
        </p:sp>
        <p:sp>
          <p:nvSpPr>
            <p:cNvPr id="492" name="TextBox 491"/>
            <p:cNvSpPr txBox="1"/>
            <p:nvPr/>
          </p:nvSpPr>
          <p:spPr>
            <a:xfrm>
              <a:off x="849454" y="2456849"/>
              <a:ext cx="123706" cy="276999"/>
            </a:xfrm>
            <a:prstGeom prst="rect">
              <a:avLst/>
            </a:prstGeom>
            <a:noFill/>
          </p:spPr>
          <p:txBody>
            <a:bodyPr wrap="square" rtlCol="0">
              <a:spAutoFit/>
            </a:bodyPr>
            <a:lstStyle/>
            <a:p>
              <a:r>
                <a:rPr lang="en-US" sz="1200" dirty="0" smtClean="0"/>
                <a:t>0</a:t>
              </a:r>
              <a:endParaRPr lang="en-US" sz="1200" dirty="0"/>
            </a:p>
          </p:txBody>
        </p:sp>
        <p:sp>
          <p:nvSpPr>
            <p:cNvPr id="493" name="TextBox 492"/>
            <p:cNvSpPr txBox="1"/>
            <p:nvPr/>
          </p:nvSpPr>
          <p:spPr>
            <a:xfrm>
              <a:off x="986822" y="2456849"/>
              <a:ext cx="123706" cy="276999"/>
            </a:xfrm>
            <a:prstGeom prst="rect">
              <a:avLst/>
            </a:prstGeom>
            <a:noFill/>
          </p:spPr>
          <p:txBody>
            <a:bodyPr wrap="square" rtlCol="0">
              <a:spAutoFit/>
            </a:bodyPr>
            <a:lstStyle/>
            <a:p>
              <a:r>
                <a:rPr lang="en-US" sz="1200" dirty="0" smtClean="0"/>
                <a:t>0</a:t>
              </a:r>
              <a:endParaRPr lang="en-US" sz="1200" dirty="0"/>
            </a:p>
          </p:txBody>
        </p:sp>
        <p:sp>
          <p:nvSpPr>
            <p:cNvPr id="494" name="TextBox 493"/>
            <p:cNvSpPr txBox="1"/>
            <p:nvPr/>
          </p:nvSpPr>
          <p:spPr>
            <a:xfrm>
              <a:off x="1110528" y="2456849"/>
              <a:ext cx="123706" cy="276999"/>
            </a:xfrm>
            <a:prstGeom prst="rect">
              <a:avLst/>
            </a:prstGeom>
            <a:noFill/>
          </p:spPr>
          <p:txBody>
            <a:bodyPr wrap="square" rtlCol="0">
              <a:spAutoFit/>
            </a:bodyPr>
            <a:lstStyle/>
            <a:p>
              <a:r>
                <a:rPr lang="en-US" sz="1200" dirty="0" smtClean="0"/>
                <a:t>0</a:t>
              </a:r>
              <a:endParaRPr lang="en-US" sz="1200" dirty="0"/>
            </a:p>
          </p:txBody>
        </p:sp>
        <p:sp>
          <p:nvSpPr>
            <p:cNvPr id="495" name="TextBox 494"/>
            <p:cNvSpPr txBox="1"/>
            <p:nvPr/>
          </p:nvSpPr>
          <p:spPr>
            <a:xfrm>
              <a:off x="1242483" y="2456849"/>
              <a:ext cx="123706" cy="276999"/>
            </a:xfrm>
            <a:prstGeom prst="rect">
              <a:avLst/>
            </a:prstGeom>
            <a:noFill/>
          </p:spPr>
          <p:txBody>
            <a:bodyPr wrap="square" rtlCol="0">
              <a:spAutoFit/>
            </a:bodyPr>
            <a:lstStyle/>
            <a:p>
              <a:r>
                <a:rPr lang="en-US" sz="1200" dirty="0" smtClean="0"/>
                <a:t>0</a:t>
              </a:r>
              <a:endParaRPr lang="en-US" sz="1200" dirty="0"/>
            </a:p>
          </p:txBody>
        </p:sp>
        <p:sp>
          <p:nvSpPr>
            <p:cNvPr id="496" name="TextBox 495"/>
            <p:cNvSpPr txBox="1"/>
            <p:nvPr/>
          </p:nvSpPr>
          <p:spPr>
            <a:xfrm>
              <a:off x="1366189" y="2456849"/>
              <a:ext cx="123706" cy="276999"/>
            </a:xfrm>
            <a:prstGeom prst="rect">
              <a:avLst/>
            </a:prstGeom>
            <a:noFill/>
          </p:spPr>
          <p:txBody>
            <a:bodyPr wrap="square" rtlCol="0">
              <a:spAutoFit/>
            </a:bodyPr>
            <a:lstStyle/>
            <a:p>
              <a:r>
                <a:rPr lang="en-US" sz="1200" dirty="0" smtClean="0"/>
                <a:t>0</a:t>
              </a:r>
              <a:endParaRPr lang="en-US" sz="1200" dirty="0"/>
            </a:p>
          </p:txBody>
        </p:sp>
        <p:sp>
          <p:nvSpPr>
            <p:cNvPr id="497" name="TextBox 496"/>
            <p:cNvSpPr txBox="1"/>
            <p:nvPr/>
          </p:nvSpPr>
          <p:spPr>
            <a:xfrm>
              <a:off x="1586028" y="2456849"/>
              <a:ext cx="123706" cy="276999"/>
            </a:xfrm>
            <a:prstGeom prst="rect">
              <a:avLst/>
            </a:prstGeom>
            <a:noFill/>
          </p:spPr>
          <p:txBody>
            <a:bodyPr wrap="square" rtlCol="0">
              <a:spAutoFit/>
            </a:bodyPr>
            <a:lstStyle/>
            <a:p>
              <a:r>
                <a:rPr lang="en-US" sz="1200" dirty="0" smtClean="0"/>
                <a:t>0</a:t>
              </a:r>
              <a:endParaRPr lang="en-US" sz="1200" dirty="0"/>
            </a:p>
          </p:txBody>
        </p:sp>
        <p:sp>
          <p:nvSpPr>
            <p:cNvPr id="498" name="TextBox 497"/>
            <p:cNvSpPr txBox="1"/>
            <p:nvPr/>
          </p:nvSpPr>
          <p:spPr>
            <a:xfrm>
              <a:off x="1709734" y="2456849"/>
              <a:ext cx="123706" cy="276999"/>
            </a:xfrm>
            <a:prstGeom prst="rect">
              <a:avLst/>
            </a:prstGeom>
            <a:noFill/>
          </p:spPr>
          <p:txBody>
            <a:bodyPr wrap="square" rtlCol="0">
              <a:spAutoFit/>
            </a:bodyPr>
            <a:lstStyle/>
            <a:p>
              <a:r>
                <a:rPr lang="en-US" sz="1200" dirty="0" smtClean="0"/>
                <a:t>0</a:t>
              </a:r>
              <a:endParaRPr lang="en-US" sz="1200" dirty="0"/>
            </a:p>
          </p:txBody>
        </p:sp>
        <p:sp>
          <p:nvSpPr>
            <p:cNvPr id="499" name="TextBox 498"/>
            <p:cNvSpPr txBox="1"/>
            <p:nvPr/>
          </p:nvSpPr>
          <p:spPr>
            <a:xfrm>
              <a:off x="1482940" y="2456849"/>
              <a:ext cx="123706" cy="276999"/>
            </a:xfrm>
            <a:prstGeom prst="rect">
              <a:avLst/>
            </a:prstGeom>
            <a:noFill/>
          </p:spPr>
          <p:txBody>
            <a:bodyPr wrap="square" rtlCol="0">
              <a:spAutoFit/>
            </a:bodyPr>
            <a:lstStyle/>
            <a:p>
              <a:r>
                <a:rPr lang="en-US" sz="1200" dirty="0" smtClean="0"/>
                <a:t>0</a:t>
              </a:r>
              <a:endParaRPr lang="en-US" sz="1200" dirty="0"/>
            </a:p>
          </p:txBody>
        </p:sp>
        <p:sp>
          <p:nvSpPr>
            <p:cNvPr id="500" name="TextBox 499"/>
            <p:cNvSpPr txBox="1"/>
            <p:nvPr/>
          </p:nvSpPr>
          <p:spPr>
            <a:xfrm>
              <a:off x="465791" y="2626637"/>
              <a:ext cx="123706" cy="276999"/>
            </a:xfrm>
            <a:prstGeom prst="rect">
              <a:avLst/>
            </a:prstGeom>
            <a:noFill/>
          </p:spPr>
          <p:txBody>
            <a:bodyPr wrap="square" rtlCol="0">
              <a:spAutoFit/>
            </a:bodyPr>
            <a:lstStyle/>
            <a:p>
              <a:r>
                <a:rPr lang="en-US" sz="1200" dirty="0" smtClean="0"/>
                <a:t>0</a:t>
              </a:r>
              <a:endParaRPr lang="en-US" sz="1200" dirty="0"/>
            </a:p>
          </p:txBody>
        </p:sp>
        <p:sp>
          <p:nvSpPr>
            <p:cNvPr id="501" name="TextBox 500"/>
            <p:cNvSpPr txBox="1"/>
            <p:nvPr/>
          </p:nvSpPr>
          <p:spPr>
            <a:xfrm>
              <a:off x="589497" y="2626637"/>
              <a:ext cx="123706" cy="276999"/>
            </a:xfrm>
            <a:prstGeom prst="rect">
              <a:avLst/>
            </a:prstGeom>
            <a:noFill/>
          </p:spPr>
          <p:txBody>
            <a:bodyPr wrap="square" rtlCol="0">
              <a:spAutoFit/>
            </a:bodyPr>
            <a:lstStyle/>
            <a:p>
              <a:r>
                <a:rPr lang="en-US" sz="1200" dirty="0" smtClean="0"/>
                <a:t>0</a:t>
              </a:r>
              <a:endParaRPr lang="en-US" sz="1200" dirty="0"/>
            </a:p>
          </p:txBody>
        </p:sp>
        <p:sp>
          <p:nvSpPr>
            <p:cNvPr id="502" name="TextBox 501"/>
            <p:cNvSpPr txBox="1"/>
            <p:nvPr/>
          </p:nvSpPr>
          <p:spPr>
            <a:xfrm>
              <a:off x="721452" y="2626637"/>
              <a:ext cx="123706" cy="276999"/>
            </a:xfrm>
            <a:prstGeom prst="rect">
              <a:avLst/>
            </a:prstGeom>
            <a:noFill/>
          </p:spPr>
          <p:txBody>
            <a:bodyPr wrap="square" rtlCol="0">
              <a:spAutoFit/>
            </a:bodyPr>
            <a:lstStyle/>
            <a:p>
              <a:r>
                <a:rPr lang="en-US" sz="1200" dirty="0" smtClean="0"/>
                <a:t>0</a:t>
              </a:r>
              <a:endParaRPr lang="en-US" sz="1200" dirty="0"/>
            </a:p>
          </p:txBody>
        </p:sp>
        <p:sp>
          <p:nvSpPr>
            <p:cNvPr id="503" name="TextBox 502"/>
            <p:cNvSpPr txBox="1"/>
            <p:nvPr/>
          </p:nvSpPr>
          <p:spPr>
            <a:xfrm>
              <a:off x="845158" y="2626637"/>
              <a:ext cx="123706" cy="276999"/>
            </a:xfrm>
            <a:prstGeom prst="rect">
              <a:avLst/>
            </a:prstGeom>
            <a:noFill/>
          </p:spPr>
          <p:txBody>
            <a:bodyPr wrap="square" rtlCol="0">
              <a:spAutoFit/>
            </a:bodyPr>
            <a:lstStyle/>
            <a:p>
              <a:r>
                <a:rPr lang="en-US" sz="1200" dirty="0" smtClean="0"/>
                <a:t>0</a:t>
              </a:r>
              <a:endParaRPr lang="en-US" sz="1200" dirty="0"/>
            </a:p>
          </p:txBody>
        </p:sp>
        <p:sp>
          <p:nvSpPr>
            <p:cNvPr id="504" name="TextBox 503"/>
            <p:cNvSpPr txBox="1"/>
            <p:nvPr/>
          </p:nvSpPr>
          <p:spPr>
            <a:xfrm>
              <a:off x="982526" y="2626637"/>
              <a:ext cx="123706" cy="276999"/>
            </a:xfrm>
            <a:prstGeom prst="rect">
              <a:avLst/>
            </a:prstGeom>
            <a:noFill/>
          </p:spPr>
          <p:txBody>
            <a:bodyPr wrap="square" rtlCol="0">
              <a:spAutoFit/>
            </a:bodyPr>
            <a:lstStyle/>
            <a:p>
              <a:r>
                <a:rPr lang="en-US" sz="1200" dirty="0" smtClean="0"/>
                <a:t>0</a:t>
              </a:r>
              <a:endParaRPr lang="en-US" sz="1200" dirty="0"/>
            </a:p>
          </p:txBody>
        </p:sp>
        <p:sp>
          <p:nvSpPr>
            <p:cNvPr id="505" name="TextBox 504"/>
            <p:cNvSpPr txBox="1"/>
            <p:nvPr/>
          </p:nvSpPr>
          <p:spPr>
            <a:xfrm>
              <a:off x="1106232" y="2626637"/>
              <a:ext cx="123706" cy="276999"/>
            </a:xfrm>
            <a:prstGeom prst="rect">
              <a:avLst/>
            </a:prstGeom>
            <a:noFill/>
          </p:spPr>
          <p:txBody>
            <a:bodyPr wrap="square" rtlCol="0">
              <a:spAutoFit/>
            </a:bodyPr>
            <a:lstStyle/>
            <a:p>
              <a:r>
                <a:rPr lang="en-US" sz="1200" dirty="0" smtClean="0"/>
                <a:t>0</a:t>
              </a:r>
              <a:endParaRPr lang="en-US" sz="1200" dirty="0"/>
            </a:p>
          </p:txBody>
        </p:sp>
        <p:sp>
          <p:nvSpPr>
            <p:cNvPr id="506" name="TextBox 505"/>
            <p:cNvSpPr txBox="1"/>
            <p:nvPr/>
          </p:nvSpPr>
          <p:spPr>
            <a:xfrm>
              <a:off x="1238187" y="2626637"/>
              <a:ext cx="123706" cy="276999"/>
            </a:xfrm>
            <a:prstGeom prst="rect">
              <a:avLst/>
            </a:prstGeom>
            <a:noFill/>
          </p:spPr>
          <p:txBody>
            <a:bodyPr wrap="square" rtlCol="0">
              <a:spAutoFit/>
            </a:bodyPr>
            <a:lstStyle/>
            <a:p>
              <a:r>
                <a:rPr lang="en-US" sz="1200" dirty="0" smtClean="0"/>
                <a:t>0</a:t>
              </a:r>
              <a:endParaRPr lang="en-US" sz="1200" dirty="0"/>
            </a:p>
          </p:txBody>
        </p:sp>
        <p:sp>
          <p:nvSpPr>
            <p:cNvPr id="507" name="TextBox 506"/>
            <p:cNvSpPr txBox="1"/>
            <p:nvPr/>
          </p:nvSpPr>
          <p:spPr>
            <a:xfrm>
              <a:off x="1361893" y="2626637"/>
              <a:ext cx="123706" cy="276999"/>
            </a:xfrm>
            <a:prstGeom prst="rect">
              <a:avLst/>
            </a:prstGeom>
            <a:noFill/>
          </p:spPr>
          <p:txBody>
            <a:bodyPr wrap="square" rtlCol="0">
              <a:spAutoFit/>
            </a:bodyPr>
            <a:lstStyle/>
            <a:p>
              <a:r>
                <a:rPr lang="en-US" sz="1200" dirty="0" smtClean="0"/>
                <a:t>0</a:t>
              </a:r>
              <a:endParaRPr lang="en-US" sz="1200" dirty="0"/>
            </a:p>
          </p:txBody>
        </p:sp>
        <p:sp>
          <p:nvSpPr>
            <p:cNvPr id="508" name="TextBox 507"/>
            <p:cNvSpPr txBox="1"/>
            <p:nvPr/>
          </p:nvSpPr>
          <p:spPr>
            <a:xfrm>
              <a:off x="1581732" y="2626637"/>
              <a:ext cx="123706" cy="276999"/>
            </a:xfrm>
            <a:prstGeom prst="rect">
              <a:avLst/>
            </a:prstGeom>
            <a:noFill/>
          </p:spPr>
          <p:txBody>
            <a:bodyPr wrap="square" rtlCol="0">
              <a:spAutoFit/>
            </a:bodyPr>
            <a:lstStyle/>
            <a:p>
              <a:r>
                <a:rPr lang="en-US" sz="1200" dirty="0" smtClean="0"/>
                <a:t>0</a:t>
              </a:r>
              <a:endParaRPr lang="en-US" sz="1200" dirty="0"/>
            </a:p>
          </p:txBody>
        </p:sp>
        <p:sp>
          <p:nvSpPr>
            <p:cNvPr id="509" name="TextBox 508"/>
            <p:cNvSpPr txBox="1"/>
            <p:nvPr/>
          </p:nvSpPr>
          <p:spPr>
            <a:xfrm>
              <a:off x="1705438" y="2626637"/>
              <a:ext cx="123706" cy="276999"/>
            </a:xfrm>
            <a:prstGeom prst="rect">
              <a:avLst/>
            </a:prstGeom>
            <a:noFill/>
          </p:spPr>
          <p:txBody>
            <a:bodyPr wrap="square" rtlCol="0">
              <a:spAutoFit/>
            </a:bodyPr>
            <a:lstStyle/>
            <a:p>
              <a:r>
                <a:rPr lang="en-US" sz="1200" dirty="0" smtClean="0"/>
                <a:t>0</a:t>
              </a:r>
              <a:endParaRPr lang="en-US" sz="1200" dirty="0"/>
            </a:p>
          </p:txBody>
        </p:sp>
        <p:sp>
          <p:nvSpPr>
            <p:cNvPr id="510" name="TextBox 509"/>
            <p:cNvSpPr txBox="1"/>
            <p:nvPr/>
          </p:nvSpPr>
          <p:spPr>
            <a:xfrm>
              <a:off x="1478644" y="2626637"/>
              <a:ext cx="123706" cy="276999"/>
            </a:xfrm>
            <a:prstGeom prst="rect">
              <a:avLst/>
            </a:prstGeom>
            <a:noFill/>
          </p:spPr>
          <p:txBody>
            <a:bodyPr wrap="square" rtlCol="0">
              <a:spAutoFit/>
            </a:bodyPr>
            <a:lstStyle/>
            <a:p>
              <a:r>
                <a:rPr lang="en-US" sz="1200" dirty="0" smtClean="0"/>
                <a:t>0</a:t>
              </a:r>
              <a:endParaRPr lang="en-US" sz="1200" dirty="0"/>
            </a:p>
          </p:txBody>
        </p:sp>
        <p:sp>
          <p:nvSpPr>
            <p:cNvPr id="511" name="TextBox 510"/>
            <p:cNvSpPr txBox="1"/>
            <p:nvPr/>
          </p:nvSpPr>
          <p:spPr>
            <a:xfrm>
              <a:off x="465791" y="2815701"/>
              <a:ext cx="123706" cy="276999"/>
            </a:xfrm>
            <a:prstGeom prst="rect">
              <a:avLst/>
            </a:prstGeom>
            <a:noFill/>
          </p:spPr>
          <p:txBody>
            <a:bodyPr wrap="square" rtlCol="0">
              <a:spAutoFit/>
            </a:bodyPr>
            <a:lstStyle/>
            <a:p>
              <a:r>
                <a:rPr lang="en-US" sz="1200" dirty="0" smtClean="0"/>
                <a:t>0</a:t>
              </a:r>
              <a:endParaRPr lang="en-US" sz="1200" dirty="0"/>
            </a:p>
          </p:txBody>
        </p:sp>
        <p:sp>
          <p:nvSpPr>
            <p:cNvPr id="512" name="TextBox 511"/>
            <p:cNvSpPr txBox="1"/>
            <p:nvPr/>
          </p:nvSpPr>
          <p:spPr>
            <a:xfrm>
              <a:off x="589497" y="2815701"/>
              <a:ext cx="123706" cy="276999"/>
            </a:xfrm>
            <a:prstGeom prst="rect">
              <a:avLst/>
            </a:prstGeom>
            <a:noFill/>
          </p:spPr>
          <p:txBody>
            <a:bodyPr wrap="square" rtlCol="0">
              <a:spAutoFit/>
            </a:bodyPr>
            <a:lstStyle/>
            <a:p>
              <a:r>
                <a:rPr lang="en-US" sz="1200" dirty="0" smtClean="0"/>
                <a:t>0</a:t>
              </a:r>
              <a:endParaRPr lang="en-US" sz="1200" dirty="0"/>
            </a:p>
          </p:txBody>
        </p:sp>
        <p:sp>
          <p:nvSpPr>
            <p:cNvPr id="513" name="TextBox 512"/>
            <p:cNvSpPr txBox="1"/>
            <p:nvPr/>
          </p:nvSpPr>
          <p:spPr>
            <a:xfrm>
              <a:off x="721452" y="2815701"/>
              <a:ext cx="123706" cy="276999"/>
            </a:xfrm>
            <a:prstGeom prst="rect">
              <a:avLst/>
            </a:prstGeom>
            <a:noFill/>
          </p:spPr>
          <p:txBody>
            <a:bodyPr wrap="square" rtlCol="0">
              <a:spAutoFit/>
            </a:bodyPr>
            <a:lstStyle/>
            <a:p>
              <a:r>
                <a:rPr lang="en-US" sz="1200" dirty="0" smtClean="0"/>
                <a:t>0</a:t>
              </a:r>
              <a:endParaRPr lang="en-US" sz="1200" dirty="0"/>
            </a:p>
          </p:txBody>
        </p:sp>
        <p:sp>
          <p:nvSpPr>
            <p:cNvPr id="514" name="TextBox 513"/>
            <p:cNvSpPr txBox="1"/>
            <p:nvPr/>
          </p:nvSpPr>
          <p:spPr>
            <a:xfrm>
              <a:off x="845158" y="2815701"/>
              <a:ext cx="123706" cy="276999"/>
            </a:xfrm>
            <a:prstGeom prst="rect">
              <a:avLst/>
            </a:prstGeom>
            <a:noFill/>
          </p:spPr>
          <p:txBody>
            <a:bodyPr wrap="square" rtlCol="0">
              <a:spAutoFit/>
            </a:bodyPr>
            <a:lstStyle/>
            <a:p>
              <a:r>
                <a:rPr lang="en-US" sz="1200" dirty="0" smtClean="0"/>
                <a:t>0</a:t>
              </a:r>
              <a:endParaRPr lang="en-US" sz="1200" dirty="0"/>
            </a:p>
          </p:txBody>
        </p:sp>
        <p:sp>
          <p:nvSpPr>
            <p:cNvPr id="515" name="TextBox 514"/>
            <p:cNvSpPr txBox="1"/>
            <p:nvPr/>
          </p:nvSpPr>
          <p:spPr>
            <a:xfrm>
              <a:off x="982526" y="2815701"/>
              <a:ext cx="123706" cy="276999"/>
            </a:xfrm>
            <a:prstGeom prst="rect">
              <a:avLst/>
            </a:prstGeom>
            <a:noFill/>
          </p:spPr>
          <p:txBody>
            <a:bodyPr wrap="square" rtlCol="0">
              <a:spAutoFit/>
            </a:bodyPr>
            <a:lstStyle/>
            <a:p>
              <a:r>
                <a:rPr lang="en-US" sz="1200" dirty="0" smtClean="0"/>
                <a:t>0</a:t>
              </a:r>
              <a:endParaRPr lang="en-US" sz="1200" dirty="0"/>
            </a:p>
          </p:txBody>
        </p:sp>
        <p:sp>
          <p:nvSpPr>
            <p:cNvPr id="516" name="TextBox 515"/>
            <p:cNvSpPr txBox="1"/>
            <p:nvPr/>
          </p:nvSpPr>
          <p:spPr>
            <a:xfrm>
              <a:off x="1106232" y="2815701"/>
              <a:ext cx="123706" cy="276999"/>
            </a:xfrm>
            <a:prstGeom prst="rect">
              <a:avLst/>
            </a:prstGeom>
            <a:noFill/>
          </p:spPr>
          <p:txBody>
            <a:bodyPr wrap="square" rtlCol="0">
              <a:spAutoFit/>
            </a:bodyPr>
            <a:lstStyle/>
            <a:p>
              <a:r>
                <a:rPr lang="en-US" sz="1200" dirty="0" smtClean="0"/>
                <a:t>0</a:t>
              </a:r>
              <a:endParaRPr lang="en-US" sz="1200" dirty="0"/>
            </a:p>
          </p:txBody>
        </p:sp>
        <p:sp>
          <p:nvSpPr>
            <p:cNvPr id="517" name="TextBox 516"/>
            <p:cNvSpPr txBox="1"/>
            <p:nvPr/>
          </p:nvSpPr>
          <p:spPr>
            <a:xfrm>
              <a:off x="1238187" y="2815701"/>
              <a:ext cx="123706" cy="276999"/>
            </a:xfrm>
            <a:prstGeom prst="rect">
              <a:avLst/>
            </a:prstGeom>
            <a:noFill/>
          </p:spPr>
          <p:txBody>
            <a:bodyPr wrap="square" rtlCol="0">
              <a:spAutoFit/>
            </a:bodyPr>
            <a:lstStyle/>
            <a:p>
              <a:r>
                <a:rPr lang="en-US" sz="1200" dirty="0" smtClean="0"/>
                <a:t>0</a:t>
              </a:r>
              <a:endParaRPr lang="en-US" sz="1200" dirty="0"/>
            </a:p>
          </p:txBody>
        </p:sp>
        <p:sp>
          <p:nvSpPr>
            <p:cNvPr id="518" name="TextBox 517"/>
            <p:cNvSpPr txBox="1"/>
            <p:nvPr/>
          </p:nvSpPr>
          <p:spPr>
            <a:xfrm>
              <a:off x="1361893" y="2815701"/>
              <a:ext cx="123706" cy="276999"/>
            </a:xfrm>
            <a:prstGeom prst="rect">
              <a:avLst/>
            </a:prstGeom>
            <a:noFill/>
          </p:spPr>
          <p:txBody>
            <a:bodyPr wrap="square" rtlCol="0">
              <a:spAutoFit/>
            </a:bodyPr>
            <a:lstStyle/>
            <a:p>
              <a:r>
                <a:rPr lang="en-US" sz="1200" dirty="0" smtClean="0"/>
                <a:t>0</a:t>
              </a:r>
              <a:endParaRPr lang="en-US" sz="1200" dirty="0"/>
            </a:p>
          </p:txBody>
        </p:sp>
        <p:sp>
          <p:nvSpPr>
            <p:cNvPr id="519" name="TextBox 518"/>
            <p:cNvSpPr txBox="1"/>
            <p:nvPr/>
          </p:nvSpPr>
          <p:spPr>
            <a:xfrm>
              <a:off x="1581732" y="2815701"/>
              <a:ext cx="123706" cy="276999"/>
            </a:xfrm>
            <a:prstGeom prst="rect">
              <a:avLst/>
            </a:prstGeom>
            <a:noFill/>
          </p:spPr>
          <p:txBody>
            <a:bodyPr wrap="square" rtlCol="0">
              <a:spAutoFit/>
            </a:bodyPr>
            <a:lstStyle/>
            <a:p>
              <a:r>
                <a:rPr lang="en-US" sz="1200" dirty="0" smtClean="0"/>
                <a:t>0</a:t>
              </a:r>
              <a:endParaRPr lang="en-US" sz="1200" dirty="0"/>
            </a:p>
          </p:txBody>
        </p:sp>
        <p:sp>
          <p:nvSpPr>
            <p:cNvPr id="520" name="TextBox 519"/>
            <p:cNvSpPr txBox="1"/>
            <p:nvPr/>
          </p:nvSpPr>
          <p:spPr>
            <a:xfrm>
              <a:off x="1705438" y="2815701"/>
              <a:ext cx="123706" cy="276999"/>
            </a:xfrm>
            <a:prstGeom prst="rect">
              <a:avLst/>
            </a:prstGeom>
            <a:noFill/>
          </p:spPr>
          <p:txBody>
            <a:bodyPr wrap="square" rtlCol="0">
              <a:spAutoFit/>
            </a:bodyPr>
            <a:lstStyle/>
            <a:p>
              <a:r>
                <a:rPr lang="en-US" sz="1200" dirty="0" smtClean="0"/>
                <a:t>0</a:t>
              </a:r>
              <a:endParaRPr lang="en-US" sz="1200" dirty="0"/>
            </a:p>
          </p:txBody>
        </p:sp>
        <p:sp>
          <p:nvSpPr>
            <p:cNvPr id="521" name="TextBox 520"/>
            <p:cNvSpPr txBox="1"/>
            <p:nvPr/>
          </p:nvSpPr>
          <p:spPr>
            <a:xfrm>
              <a:off x="1478644" y="2815701"/>
              <a:ext cx="123706" cy="276999"/>
            </a:xfrm>
            <a:prstGeom prst="rect">
              <a:avLst/>
            </a:prstGeom>
            <a:noFill/>
          </p:spPr>
          <p:txBody>
            <a:bodyPr wrap="square" rtlCol="0">
              <a:spAutoFit/>
            </a:bodyPr>
            <a:lstStyle/>
            <a:p>
              <a:r>
                <a:rPr lang="en-US" sz="1200" dirty="0" smtClean="0"/>
                <a:t>0</a:t>
              </a:r>
              <a:endParaRPr lang="en-US" sz="1200" dirty="0"/>
            </a:p>
          </p:txBody>
        </p:sp>
        <p:sp>
          <p:nvSpPr>
            <p:cNvPr id="522" name="TextBox 521"/>
            <p:cNvSpPr txBox="1"/>
            <p:nvPr/>
          </p:nvSpPr>
          <p:spPr>
            <a:xfrm>
              <a:off x="469917" y="2975183"/>
              <a:ext cx="123706" cy="276999"/>
            </a:xfrm>
            <a:prstGeom prst="rect">
              <a:avLst/>
            </a:prstGeom>
            <a:noFill/>
          </p:spPr>
          <p:txBody>
            <a:bodyPr wrap="square" rtlCol="0">
              <a:spAutoFit/>
            </a:bodyPr>
            <a:lstStyle/>
            <a:p>
              <a:r>
                <a:rPr lang="en-US" sz="1200" dirty="0" smtClean="0"/>
                <a:t>0</a:t>
              </a:r>
              <a:endParaRPr lang="en-US" sz="1200" dirty="0"/>
            </a:p>
          </p:txBody>
        </p:sp>
        <p:sp>
          <p:nvSpPr>
            <p:cNvPr id="523" name="TextBox 522"/>
            <p:cNvSpPr txBox="1"/>
            <p:nvPr/>
          </p:nvSpPr>
          <p:spPr>
            <a:xfrm>
              <a:off x="593623" y="2975183"/>
              <a:ext cx="123706" cy="276999"/>
            </a:xfrm>
            <a:prstGeom prst="rect">
              <a:avLst/>
            </a:prstGeom>
            <a:noFill/>
          </p:spPr>
          <p:txBody>
            <a:bodyPr wrap="square" rtlCol="0">
              <a:spAutoFit/>
            </a:bodyPr>
            <a:lstStyle/>
            <a:p>
              <a:r>
                <a:rPr lang="en-US" sz="1200" dirty="0" smtClean="0"/>
                <a:t>0</a:t>
              </a:r>
              <a:endParaRPr lang="en-US" sz="1200" dirty="0"/>
            </a:p>
          </p:txBody>
        </p:sp>
        <p:sp>
          <p:nvSpPr>
            <p:cNvPr id="524" name="TextBox 523"/>
            <p:cNvSpPr txBox="1"/>
            <p:nvPr/>
          </p:nvSpPr>
          <p:spPr>
            <a:xfrm>
              <a:off x="725578" y="2975183"/>
              <a:ext cx="123706" cy="276999"/>
            </a:xfrm>
            <a:prstGeom prst="rect">
              <a:avLst/>
            </a:prstGeom>
            <a:noFill/>
          </p:spPr>
          <p:txBody>
            <a:bodyPr wrap="square" rtlCol="0">
              <a:spAutoFit/>
            </a:bodyPr>
            <a:lstStyle/>
            <a:p>
              <a:r>
                <a:rPr lang="en-US" sz="1200" dirty="0" smtClean="0"/>
                <a:t>0</a:t>
              </a:r>
              <a:endParaRPr lang="en-US" sz="1200" dirty="0"/>
            </a:p>
          </p:txBody>
        </p:sp>
        <p:sp>
          <p:nvSpPr>
            <p:cNvPr id="525" name="TextBox 524"/>
            <p:cNvSpPr txBox="1"/>
            <p:nvPr/>
          </p:nvSpPr>
          <p:spPr>
            <a:xfrm>
              <a:off x="849284" y="2975183"/>
              <a:ext cx="123706" cy="276999"/>
            </a:xfrm>
            <a:prstGeom prst="rect">
              <a:avLst/>
            </a:prstGeom>
            <a:noFill/>
          </p:spPr>
          <p:txBody>
            <a:bodyPr wrap="square" rtlCol="0">
              <a:spAutoFit/>
            </a:bodyPr>
            <a:lstStyle/>
            <a:p>
              <a:r>
                <a:rPr lang="en-US" sz="1200" dirty="0" smtClean="0"/>
                <a:t>0</a:t>
              </a:r>
              <a:endParaRPr lang="en-US" sz="1200" dirty="0"/>
            </a:p>
          </p:txBody>
        </p:sp>
        <p:sp>
          <p:nvSpPr>
            <p:cNvPr id="526" name="TextBox 525"/>
            <p:cNvSpPr txBox="1"/>
            <p:nvPr/>
          </p:nvSpPr>
          <p:spPr>
            <a:xfrm>
              <a:off x="986652" y="2975183"/>
              <a:ext cx="123706" cy="276999"/>
            </a:xfrm>
            <a:prstGeom prst="rect">
              <a:avLst/>
            </a:prstGeom>
            <a:noFill/>
          </p:spPr>
          <p:txBody>
            <a:bodyPr wrap="square" rtlCol="0">
              <a:spAutoFit/>
            </a:bodyPr>
            <a:lstStyle/>
            <a:p>
              <a:r>
                <a:rPr lang="en-US" sz="1200" dirty="0" smtClean="0"/>
                <a:t>0</a:t>
              </a:r>
              <a:endParaRPr lang="en-US" sz="1200" dirty="0"/>
            </a:p>
          </p:txBody>
        </p:sp>
        <p:sp>
          <p:nvSpPr>
            <p:cNvPr id="527" name="TextBox 526"/>
            <p:cNvSpPr txBox="1"/>
            <p:nvPr/>
          </p:nvSpPr>
          <p:spPr>
            <a:xfrm>
              <a:off x="1110358" y="2975183"/>
              <a:ext cx="123706" cy="276999"/>
            </a:xfrm>
            <a:prstGeom prst="rect">
              <a:avLst/>
            </a:prstGeom>
            <a:noFill/>
          </p:spPr>
          <p:txBody>
            <a:bodyPr wrap="square" rtlCol="0">
              <a:spAutoFit/>
            </a:bodyPr>
            <a:lstStyle/>
            <a:p>
              <a:r>
                <a:rPr lang="en-US" sz="1200" dirty="0" smtClean="0"/>
                <a:t>0</a:t>
              </a:r>
              <a:endParaRPr lang="en-US" sz="1200" dirty="0"/>
            </a:p>
          </p:txBody>
        </p:sp>
        <p:sp>
          <p:nvSpPr>
            <p:cNvPr id="528" name="TextBox 527"/>
            <p:cNvSpPr txBox="1"/>
            <p:nvPr/>
          </p:nvSpPr>
          <p:spPr>
            <a:xfrm>
              <a:off x="1366019" y="2975183"/>
              <a:ext cx="123706" cy="276999"/>
            </a:xfrm>
            <a:prstGeom prst="rect">
              <a:avLst/>
            </a:prstGeom>
            <a:noFill/>
          </p:spPr>
          <p:txBody>
            <a:bodyPr wrap="square" rtlCol="0">
              <a:spAutoFit/>
            </a:bodyPr>
            <a:lstStyle/>
            <a:p>
              <a:r>
                <a:rPr lang="en-US" sz="1200" dirty="0" smtClean="0"/>
                <a:t>0</a:t>
              </a:r>
              <a:endParaRPr lang="en-US" sz="1200" dirty="0"/>
            </a:p>
          </p:txBody>
        </p:sp>
        <p:sp>
          <p:nvSpPr>
            <p:cNvPr id="529" name="TextBox 528"/>
            <p:cNvSpPr txBox="1"/>
            <p:nvPr/>
          </p:nvSpPr>
          <p:spPr>
            <a:xfrm>
              <a:off x="1585858" y="2975183"/>
              <a:ext cx="123706" cy="276999"/>
            </a:xfrm>
            <a:prstGeom prst="rect">
              <a:avLst/>
            </a:prstGeom>
            <a:noFill/>
          </p:spPr>
          <p:txBody>
            <a:bodyPr wrap="square" rtlCol="0">
              <a:spAutoFit/>
            </a:bodyPr>
            <a:lstStyle/>
            <a:p>
              <a:r>
                <a:rPr lang="en-US" sz="1200" dirty="0" smtClean="0"/>
                <a:t>0</a:t>
              </a:r>
              <a:endParaRPr lang="en-US" sz="1200" dirty="0"/>
            </a:p>
          </p:txBody>
        </p:sp>
        <p:sp>
          <p:nvSpPr>
            <p:cNvPr id="530" name="TextBox 529"/>
            <p:cNvSpPr txBox="1"/>
            <p:nvPr/>
          </p:nvSpPr>
          <p:spPr>
            <a:xfrm>
              <a:off x="1709564" y="2975183"/>
              <a:ext cx="123706" cy="276999"/>
            </a:xfrm>
            <a:prstGeom prst="rect">
              <a:avLst/>
            </a:prstGeom>
            <a:noFill/>
          </p:spPr>
          <p:txBody>
            <a:bodyPr wrap="square" rtlCol="0">
              <a:spAutoFit/>
            </a:bodyPr>
            <a:lstStyle/>
            <a:p>
              <a:r>
                <a:rPr lang="en-US" sz="1200" dirty="0" smtClean="0"/>
                <a:t>0</a:t>
              </a:r>
              <a:endParaRPr lang="en-US" sz="1200" dirty="0"/>
            </a:p>
          </p:txBody>
        </p:sp>
        <p:sp>
          <p:nvSpPr>
            <p:cNvPr id="531" name="TextBox 530"/>
            <p:cNvSpPr txBox="1"/>
            <p:nvPr/>
          </p:nvSpPr>
          <p:spPr>
            <a:xfrm>
              <a:off x="1482770" y="2975183"/>
              <a:ext cx="123706" cy="276999"/>
            </a:xfrm>
            <a:prstGeom prst="rect">
              <a:avLst/>
            </a:prstGeom>
            <a:noFill/>
          </p:spPr>
          <p:txBody>
            <a:bodyPr wrap="square" rtlCol="0">
              <a:spAutoFit/>
            </a:bodyPr>
            <a:lstStyle/>
            <a:p>
              <a:r>
                <a:rPr lang="en-US" sz="1200" dirty="0" smtClean="0"/>
                <a:t>0</a:t>
              </a:r>
              <a:endParaRPr lang="en-US" sz="1200" dirty="0"/>
            </a:p>
          </p:txBody>
        </p:sp>
        <p:sp>
          <p:nvSpPr>
            <p:cNvPr id="532" name="TextBox 531"/>
            <p:cNvSpPr txBox="1"/>
            <p:nvPr/>
          </p:nvSpPr>
          <p:spPr>
            <a:xfrm>
              <a:off x="469917" y="3139506"/>
              <a:ext cx="123706" cy="276999"/>
            </a:xfrm>
            <a:prstGeom prst="rect">
              <a:avLst/>
            </a:prstGeom>
            <a:noFill/>
          </p:spPr>
          <p:txBody>
            <a:bodyPr wrap="square" rtlCol="0">
              <a:spAutoFit/>
            </a:bodyPr>
            <a:lstStyle/>
            <a:p>
              <a:r>
                <a:rPr lang="en-US" sz="1200" dirty="0" smtClean="0"/>
                <a:t>0</a:t>
              </a:r>
              <a:endParaRPr lang="en-US" sz="1200" dirty="0"/>
            </a:p>
          </p:txBody>
        </p:sp>
        <p:sp>
          <p:nvSpPr>
            <p:cNvPr id="533" name="TextBox 532"/>
            <p:cNvSpPr txBox="1"/>
            <p:nvPr/>
          </p:nvSpPr>
          <p:spPr>
            <a:xfrm>
              <a:off x="593623" y="3139506"/>
              <a:ext cx="123706" cy="276999"/>
            </a:xfrm>
            <a:prstGeom prst="rect">
              <a:avLst/>
            </a:prstGeom>
            <a:noFill/>
          </p:spPr>
          <p:txBody>
            <a:bodyPr wrap="square" rtlCol="0">
              <a:spAutoFit/>
            </a:bodyPr>
            <a:lstStyle/>
            <a:p>
              <a:r>
                <a:rPr lang="en-US" sz="1200" dirty="0" smtClean="0"/>
                <a:t>0</a:t>
              </a:r>
              <a:endParaRPr lang="en-US" sz="1200" dirty="0"/>
            </a:p>
          </p:txBody>
        </p:sp>
        <p:sp>
          <p:nvSpPr>
            <p:cNvPr id="534" name="TextBox 533"/>
            <p:cNvSpPr txBox="1"/>
            <p:nvPr/>
          </p:nvSpPr>
          <p:spPr>
            <a:xfrm>
              <a:off x="725578" y="3139506"/>
              <a:ext cx="123706" cy="276999"/>
            </a:xfrm>
            <a:prstGeom prst="rect">
              <a:avLst/>
            </a:prstGeom>
            <a:noFill/>
          </p:spPr>
          <p:txBody>
            <a:bodyPr wrap="square" rtlCol="0">
              <a:spAutoFit/>
            </a:bodyPr>
            <a:lstStyle/>
            <a:p>
              <a:r>
                <a:rPr lang="en-US" sz="1200" dirty="0" smtClean="0"/>
                <a:t>0</a:t>
              </a:r>
              <a:endParaRPr lang="en-US" sz="1200" dirty="0"/>
            </a:p>
          </p:txBody>
        </p:sp>
        <p:sp>
          <p:nvSpPr>
            <p:cNvPr id="535" name="TextBox 534"/>
            <p:cNvSpPr txBox="1"/>
            <p:nvPr/>
          </p:nvSpPr>
          <p:spPr>
            <a:xfrm>
              <a:off x="849284" y="3139506"/>
              <a:ext cx="123706" cy="276999"/>
            </a:xfrm>
            <a:prstGeom prst="rect">
              <a:avLst/>
            </a:prstGeom>
            <a:noFill/>
          </p:spPr>
          <p:txBody>
            <a:bodyPr wrap="square" rtlCol="0">
              <a:spAutoFit/>
            </a:bodyPr>
            <a:lstStyle/>
            <a:p>
              <a:r>
                <a:rPr lang="en-US" sz="1200" dirty="0" smtClean="0"/>
                <a:t>0</a:t>
              </a:r>
              <a:endParaRPr lang="en-US" sz="1200" dirty="0"/>
            </a:p>
          </p:txBody>
        </p:sp>
        <p:sp>
          <p:nvSpPr>
            <p:cNvPr id="536" name="TextBox 535"/>
            <p:cNvSpPr txBox="1"/>
            <p:nvPr/>
          </p:nvSpPr>
          <p:spPr>
            <a:xfrm>
              <a:off x="986652" y="3139506"/>
              <a:ext cx="123706" cy="276999"/>
            </a:xfrm>
            <a:prstGeom prst="rect">
              <a:avLst/>
            </a:prstGeom>
            <a:noFill/>
          </p:spPr>
          <p:txBody>
            <a:bodyPr wrap="square" rtlCol="0">
              <a:spAutoFit/>
            </a:bodyPr>
            <a:lstStyle/>
            <a:p>
              <a:r>
                <a:rPr lang="en-US" sz="1200" dirty="0" smtClean="0"/>
                <a:t>0</a:t>
              </a:r>
              <a:endParaRPr lang="en-US" sz="1200" dirty="0"/>
            </a:p>
          </p:txBody>
        </p:sp>
        <p:sp>
          <p:nvSpPr>
            <p:cNvPr id="537" name="TextBox 536"/>
            <p:cNvSpPr txBox="1"/>
            <p:nvPr/>
          </p:nvSpPr>
          <p:spPr>
            <a:xfrm>
              <a:off x="1110358" y="3139506"/>
              <a:ext cx="123706" cy="276999"/>
            </a:xfrm>
            <a:prstGeom prst="rect">
              <a:avLst/>
            </a:prstGeom>
            <a:noFill/>
          </p:spPr>
          <p:txBody>
            <a:bodyPr wrap="square" rtlCol="0">
              <a:spAutoFit/>
            </a:bodyPr>
            <a:lstStyle/>
            <a:p>
              <a:r>
                <a:rPr lang="en-US" sz="1200" dirty="0" smtClean="0"/>
                <a:t>0</a:t>
              </a:r>
              <a:endParaRPr lang="en-US" sz="1200" dirty="0"/>
            </a:p>
          </p:txBody>
        </p:sp>
        <p:sp>
          <p:nvSpPr>
            <p:cNvPr id="538" name="TextBox 537"/>
            <p:cNvSpPr txBox="1"/>
            <p:nvPr/>
          </p:nvSpPr>
          <p:spPr>
            <a:xfrm>
              <a:off x="1242313" y="3139506"/>
              <a:ext cx="123706" cy="276999"/>
            </a:xfrm>
            <a:prstGeom prst="rect">
              <a:avLst/>
            </a:prstGeom>
            <a:noFill/>
          </p:spPr>
          <p:txBody>
            <a:bodyPr wrap="square" rtlCol="0">
              <a:spAutoFit/>
            </a:bodyPr>
            <a:lstStyle/>
            <a:p>
              <a:r>
                <a:rPr lang="en-US" sz="1200" dirty="0" smtClean="0"/>
                <a:t>0</a:t>
              </a:r>
              <a:endParaRPr lang="en-US" sz="1200" dirty="0"/>
            </a:p>
          </p:txBody>
        </p:sp>
        <p:sp>
          <p:nvSpPr>
            <p:cNvPr id="539" name="TextBox 538"/>
            <p:cNvSpPr txBox="1"/>
            <p:nvPr/>
          </p:nvSpPr>
          <p:spPr>
            <a:xfrm>
              <a:off x="1366019" y="3139506"/>
              <a:ext cx="123706" cy="276999"/>
            </a:xfrm>
            <a:prstGeom prst="rect">
              <a:avLst/>
            </a:prstGeom>
            <a:noFill/>
          </p:spPr>
          <p:txBody>
            <a:bodyPr wrap="square" rtlCol="0">
              <a:spAutoFit/>
            </a:bodyPr>
            <a:lstStyle/>
            <a:p>
              <a:r>
                <a:rPr lang="en-US" sz="1200" dirty="0" smtClean="0"/>
                <a:t>0</a:t>
              </a:r>
              <a:endParaRPr lang="en-US" sz="1200" dirty="0"/>
            </a:p>
          </p:txBody>
        </p:sp>
        <p:sp>
          <p:nvSpPr>
            <p:cNvPr id="540" name="TextBox 539"/>
            <p:cNvSpPr txBox="1"/>
            <p:nvPr/>
          </p:nvSpPr>
          <p:spPr>
            <a:xfrm>
              <a:off x="1585858" y="3139506"/>
              <a:ext cx="123706" cy="276999"/>
            </a:xfrm>
            <a:prstGeom prst="rect">
              <a:avLst/>
            </a:prstGeom>
            <a:noFill/>
          </p:spPr>
          <p:txBody>
            <a:bodyPr wrap="square" rtlCol="0">
              <a:spAutoFit/>
            </a:bodyPr>
            <a:lstStyle/>
            <a:p>
              <a:r>
                <a:rPr lang="en-US" sz="1200" dirty="0" smtClean="0"/>
                <a:t>0</a:t>
              </a:r>
              <a:endParaRPr lang="en-US" sz="1200" dirty="0"/>
            </a:p>
          </p:txBody>
        </p:sp>
        <p:sp>
          <p:nvSpPr>
            <p:cNvPr id="541" name="TextBox 540"/>
            <p:cNvSpPr txBox="1"/>
            <p:nvPr/>
          </p:nvSpPr>
          <p:spPr>
            <a:xfrm>
              <a:off x="1709564" y="3139506"/>
              <a:ext cx="123706" cy="276999"/>
            </a:xfrm>
            <a:prstGeom prst="rect">
              <a:avLst/>
            </a:prstGeom>
            <a:noFill/>
          </p:spPr>
          <p:txBody>
            <a:bodyPr wrap="square" rtlCol="0">
              <a:spAutoFit/>
            </a:bodyPr>
            <a:lstStyle/>
            <a:p>
              <a:r>
                <a:rPr lang="en-US" sz="1200" dirty="0" smtClean="0"/>
                <a:t>0</a:t>
              </a:r>
              <a:endParaRPr lang="en-US" sz="1200" dirty="0"/>
            </a:p>
          </p:txBody>
        </p:sp>
        <p:sp>
          <p:nvSpPr>
            <p:cNvPr id="542" name="TextBox 541"/>
            <p:cNvSpPr txBox="1"/>
            <p:nvPr/>
          </p:nvSpPr>
          <p:spPr>
            <a:xfrm>
              <a:off x="1482770" y="3139506"/>
              <a:ext cx="123706" cy="276999"/>
            </a:xfrm>
            <a:prstGeom prst="rect">
              <a:avLst/>
            </a:prstGeom>
            <a:noFill/>
          </p:spPr>
          <p:txBody>
            <a:bodyPr wrap="square" rtlCol="0">
              <a:spAutoFit/>
            </a:bodyPr>
            <a:lstStyle/>
            <a:p>
              <a:r>
                <a:rPr lang="en-US" sz="1200" dirty="0" smtClean="0"/>
                <a:t>0</a:t>
              </a:r>
              <a:endParaRPr lang="en-US" sz="1200" dirty="0"/>
            </a:p>
          </p:txBody>
        </p:sp>
        <p:sp>
          <p:nvSpPr>
            <p:cNvPr id="543" name="TextBox 542"/>
            <p:cNvSpPr txBox="1"/>
            <p:nvPr/>
          </p:nvSpPr>
          <p:spPr>
            <a:xfrm>
              <a:off x="465621" y="3309294"/>
              <a:ext cx="123706" cy="276999"/>
            </a:xfrm>
            <a:prstGeom prst="rect">
              <a:avLst/>
            </a:prstGeom>
            <a:noFill/>
          </p:spPr>
          <p:txBody>
            <a:bodyPr wrap="square" rtlCol="0">
              <a:spAutoFit/>
            </a:bodyPr>
            <a:lstStyle/>
            <a:p>
              <a:r>
                <a:rPr lang="en-US" sz="1200" dirty="0" smtClean="0"/>
                <a:t>0</a:t>
              </a:r>
              <a:endParaRPr lang="en-US" sz="1200" dirty="0"/>
            </a:p>
          </p:txBody>
        </p:sp>
        <p:sp>
          <p:nvSpPr>
            <p:cNvPr id="544" name="TextBox 543"/>
            <p:cNvSpPr txBox="1"/>
            <p:nvPr/>
          </p:nvSpPr>
          <p:spPr>
            <a:xfrm>
              <a:off x="589327" y="3309294"/>
              <a:ext cx="123706" cy="276999"/>
            </a:xfrm>
            <a:prstGeom prst="rect">
              <a:avLst/>
            </a:prstGeom>
            <a:noFill/>
          </p:spPr>
          <p:txBody>
            <a:bodyPr wrap="square" rtlCol="0">
              <a:spAutoFit/>
            </a:bodyPr>
            <a:lstStyle/>
            <a:p>
              <a:r>
                <a:rPr lang="en-US" sz="1200" dirty="0" smtClean="0"/>
                <a:t>0</a:t>
              </a:r>
              <a:endParaRPr lang="en-US" sz="1200" dirty="0"/>
            </a:p>
          </p:txBody>
        </p:sp>
        <p:sp>
          <p:nvSpPr>
            <p:cNvPr id="545" name="TextBox 544"/>
            <p:cNvSpPr txBox="1"/>
            <p:nvPr/>
          </p:nvSpPr>
          <p:spPr>
            <a:xfrm>
              <a:off x="721282" y="3309294"/>
              <a:ext cx="123706" cy="276999"/>
            </a:xfrm>
            <a:prstGeom prst="rect">
              <a:avLst/>
            </a:prstGeom>
            <a:noFill/>
          </p:spPr>
          <p:txBody>
            <a:bodyPr wrap="square" rtlCol="0">
              <a:spAutoFit/>
            </a:bodyPr>
            <a:lstStyle/>
            <a:p>
              <a:r>
                <a:rPr lang="en-US" sz="1200" dirty="0" smtClean="0"/>
                <a:t>0</a:t>
              </a:r>
              <a:endParaRPr lang="en-US" sz="1200" dirty="0"/>
            </a:p>
          </p:txBody>
        </p:sp>
        <p:sp>
          <p:nvSpPr>
            <p:cNvPr id="546" name="TextBox 545"/>
            <p:cNvSpPr txBox="1"/>
            <p:nvPr/>
          </p:nvSpPr>
          <p:spPr>
            <a:xfrm>
              <a:off x="844988" y="3309294"/>
              <a:ext cx="123706" cy="276999"/>
            </a:xfrm>
            <a:prstGeom prst="rect">
              <a:avLst/>
            </a:prstGeom>
            <a:noFill/>
          </p:spPr>
          <p:txBody>
            <a:bodyPr wrap="square" rtlCol="0">
              <a:spAutoFit/>
            </a:bodyPr>
            <a:lstStyle/>
            <a:p>
              <a:r>
                <a:rPr lang="en-US" sz="1200" dirty="0" smtClean="0"/>
                <a:t>0</a:t>
              </a:r>
              <a:endParaRPr lang="en-US" sz="1200" dirty="0"/>
            </a:p>
          </p:txBody>
        </p:sp>
        <p:sp>
          <p:nvSpPr>
            <p:cNvPr id="547" name="TextBox 546"/>
            <p:cNvSpPr txBox="1"/>
            <p:nvPr/>
          </p:nvSpPr>
          <p:spPr>
            <a:xfrm>
              <a:off x="982356" y="3309294"/>
              <a:ext cx="123706" cy="276999"/>
            </a:xfrm>
            <a:prstGeom prst="rect">
              <a:avLst/>
            </a:prstGeom>
            <a:noFill/>
          </p:spPr>
          <p:txBody>
            <a:bodyPr wrap="square" rtlCol="0">
              <a:spAutoFit/>
            </a:bodyPr>
            <a:lstStyle/>
            <a:p>
              <a:r>
                <a:rPr lang="en-US" sz="1200" dirty="0" smtClean="0"/>
                <a:t>0</a:t>
              </a:r>
              <a:endParaRPr lang="en-US" sz="1200" dirty="0"/>
            </a:p>
          </p:txBody>
        </p:sp>
        <p:sp>
          <p:nvSpPr>
            <p:cNvPr id="548" name="TextBox 547"/>
            <p:cNvSpPr txBox="1"/>
            <p:nvPr/>
          </p:nvSpPr>
          <p:spPr>
            <a:xfrm>
              <a:off x="1106062" y="3309294"/>
              <a:ext cx="123706" cy="276999"/>
            </a:xfrm>
            <a:prstGeom prst="rect">
              <a:avLst/>
            </a:prstGeom>
            <a:noFill/>
          </p:spPr>
          <p:txBody>
            <a:bodyPr wrap="square" rtlCol="0">
              <a:spAutoFit/>
            </a:bodyPr>
            <a:lstStyle/>
            <a:p>
              <a:r>
                <a:rPr lang="en-US" sz="1200" dirty="0" smtClean="0"/>
                <a:t>0</a:t>
              </a:r>
              <a:endParaRPr lang="en-US" sz="1200" dirty="0"/>
            </a:p>
          </p:txBody>
        </p:sp>
        <p:sp>
          <p:nvSpPr>
            <p:cNvPr id="549" name="TextBox 548"/>
            <p:cNvSpPr txBox="1"/>
            <p:nvPr/>
          </p:nvSpPr>
          <p:spPr>
            <a:xfrm>
              <a:off x="1238017" y="3309294"/>
              <a:ext cx="123706" cy="276999"/>
            </a:xfrm>
            <a:prstGeom prst="rect">
              <a:avLst/>
            </a:prstGeom>
            <a:noFill/>
          </p:spPr>
          <p:txBody>
            <a:bodyPr wrap="square" rtlCol="0">
              <a:spAutoFit/>
            </a:bodyPr>
            <a:lstStyle/>
            <a:p>
              <a:r>
                <a:rPr lang="en-US" sz="1200" dirty="0" smtClean="0"/>
                <a:t>0</a:t>
              </a:r>
              <a:endParaRPr lang="en-US" sz="1200" dirty="0"/>
            </a:p>
          </p:txBody>
        </p:sp>
        <p:sp>
          <p:nvSpPr>
            <p:cNvPr id="550" name="TextBox 549"/>
            <p:cNvSpPr txBox="1"/>
            <p:nvPr/>
          </p:nvSpPr>
          <p:spPr>
            <a:xfrm>
              <a:off x="1361723" y="3309294"/>
              <a:ext cx="123706" cy="276999"/>
            </a:xfrm>
            <a:prstGeom prst="rect">
              <a:avLst/>
            </a:prstGeom>
            <a:noFill/>
          </p:spPr>
          <p:txBody>
            <a:bodyPr wrap="square" rtlCol="0">
              <a:spAutoFit/>
            </a:bodyPr>
            <a:lstStyle/>
            <a:p>
              <a:r>
                <a:rPr lang="en-US" sz="1200" dirty="0" smtClean="0"/>
                <a:t>0</a:t>
              </a:r>
              <a:endParaRPr lang="en-US" sz="1200" dirty="0"/>
            </a:p>
          </p:txBody>
        </p:sp>
        <p:sp>
          <p:nvSpPr>
            <p:cNvPr id="551" name="TextBox 550"/>
            <p:cNvSpPr txBox="1"/>
            <p:nvPr/>
          </p:nvSpPr>
          <p:spPr>
            <a:xfrm>
              <a:off x="1581562" y="3309294"/>
              <a:ext cx="123706" cy="276999"/>
            </a:xfrm>
            <a:prstGeom prst="rect">
              <a:avLst/>
            </a:prstGeom>
            <a:noFill/>
          </p:spPr>
          <p:txBody>
            <a:bodyPr wrap="square" rtlCol="0">
              <a:spAutoFit/>
            </a:bodyPr>
            <a:lstStyle/>
            <a:p>
              <a:r>
                <a:rPr lang="en-US" sz="1200" dirty="0" smtClean="0"/>
                <a:t>0</a:t>
              </a:r>
              <a:endParaRPr lang="en-US" sz="1200" dirty="0"/>
            </a:p>
          </p:txBody>
        </p:sp>
        <p:sp>
          <p:nvSpPr>
            <p:cNvPr id="552" name="TextBox 551"/>
            <p:cNvSpPr txBox="1"/>
            <p:nvPr/>
          </p:nvSpPr>
          <p:spPr>
            <a:xfrm>
              <a:off x="1705268" y="3309294"/>
              <a:ext cx="123706" cy="276999"/>
            </a:xfrm>
            <a:prstGeom prst="rect">
              <a:avLst/>
            </a:prstGeom>
            <a:noFill/>
          </p:spPr>
          <p:txBody>
            <a:bodyPr wrap="square" rtlCol="0">
              <a:spAutoFit/>
            </a:bodyPr>
            <a:lstStyle/>
            <a:p>
              <a:r>
                <a:rPr lang="en-US" sz="1200" dirty="0" smtClean="0"/>
                <a:t>0</a:t>
              </a:r>
              <a:endParaRPr lang="en-US" sz="1200" dirty="0"/>
            </a:p>
          </p:txBody>
        </p:sp>
        <p:sp>
          <p:nvSpPr>
            <p:cNvPr id="553" name="TextBox 552"/>
            <p:cNvSpPr txBox="1"/>
            <p:nvPr/>
          </p:nvSpPr>
          <p:spPr>
            <a:xfrm>
              <a:off x="1478474" y="3309294"/>
              <a:ext cx="123706" cy="276999"/>
            </a:xfrm>
            <a:prstGeom prst="rect">
              <a:avLst/>
            </a:prstGeom>
            <a:noFill/>
          </p:spPr>
          <p:txBody>
            <a:bodyPr wrap="square" rtlCol="0">
              <a:spAutoFit/>
            </a:bodyPr>
            <a:lstStyle/>
            <a:p>
              <a:r>
                <a:rPr lang="en-US" sz="1200" dirty="0" smtClean="0"/>
                <a:t>0</a:t>
              </a:r>
              <a:endParaRPr lang="en-US" sz="1200" dirty="0"/>
            </a:p>
          </p:txBody>
        </p:sp>
        <p:sp>
          <p:nvSpPr>
            <p:cNvPr id="554" name="TextBox 553"/>
            <p:cNvSpPr txBox="1"/>
            <p:nvPr/>
          </p:nvSpPr>
          <p:spPr>
            <a:xfrm>
              <a:off x="465621" y="3498358"/>
              <a:ext cx="123706" cy="276999"/>
            </a:xfrm>
            <a:prstGeom prst="rect">
              <a:avLst/>
            </a:prstGeom>
            <a:noFill/>
          </p:spPr>
          <p:txBody>
            <a:bodyPr wrap="square" rtlCol="0">
              <a:spAutoFit/>
            </a:bodyPr>
            <a:lstStyle/>
            <a:p>
              <a:r>
                <a:rPr lang="en-US" sz="1200" dirty="0" smtClean="0"/>
                <a:t>0</a:t>
              </a:r>
              <a:endParaRPr lang="en-US" sz="1200" dirty="0"/>
            </a:p>
          </p:txBody>
        </p:sp>
        <p:sp>
          <p:nvSpPr>
            <p:cNvPr id="555" name="TextBox 554"/>
            <p:cNvSpPr txBox="1"/>
            <p:nvPr/>
          </p:nvSpPr>
          <p:spPr>
            <a:xfrm>
              <a:off x="589327" y="3498358"/>
              <a:ext cx="123706" cy="276999"/>
            </a:xfrm>
            <a:prstGeom prst="rect">
              <a:avLst/>
            </a:prstGeom>
            <a:noFill/>
          </p:spPr>
          <p:txBody>
            <a:bodyPr wrap="square" rtlCol="0">
              <a:spAutoFit/>
            </a:bodyPr>
            <a:lstStyle/>
            <a:p>
              <a:r>
                <a:rPr lang="en-US" sz="1200" dirty="0" smtClean="0"/>
                <a:t>0</a:t>
              </a:r>
              <a:endParaRPr lang="en-US" sz="1200" dirty="0"/>
            </a:p>
          </p:txBody>
        </p:sp>
        <p:sp>
          <p:nvSpPr>
            <p:cNvPr id="556" name="TextBox 555"/>
            <p:cNvSpPr txBox="1"/>
            <p:nvPr/>
          </p:nvSpPr>
          <p:spPr>
            <a:xfrm>
              <a:off x="721282" y="3498358"/>
              <a:ext cx="123706" cy="276999"/>
            </a:xfrm>
            <a:prstGeom prst="rect">
              <a:avLst/>
            </a:prstGeom>
            <a:noFill/>
          </p:spPr>
          <p:txBody>
            <a:bodyPr wrap="square" rtlCol="0">
              <a:spAutoFit/>
            </a:bodyPr>
            <a:lstStyle/>
            <a:p>
              <a:r>
                <a:rPr lang="en-US" sz="1200" dirty="0" smtClean="0"/>
                <a:t>0</a:t>
              </a:r>
              <a:endParaRPr lang="en-US" sz="1200" dirty="0"/>
            </a:p>
          </p:txBody>
        </p:sp>
        <p:sp>
          <p:nvSpPr>
            <p:cNvPr id="557" name="TextBox 556"/>
            <p:cNvSpPr txBox="1"/>
            <p:nvPr/>
          </p:nvSpPr>
          <p:spPr>
            <a:xfrm>
              <a:off x="844988" y="3498358"/>
              <a:ext cx="123706" cy="276999"/>
            </a:xfrm>
            <a:prstGeom prst="rect">
              <a:avLst/>
            </a:prstGeom>
            <a:noFill/>
          </p:spPr>
          <p:txBody>
            <a:bodyPr wrap="square" rtlCol="0">
              <a:spAutoFit/>
            </a:bodyPr>
            <a:lstStyle/>
            <a:p>
              <a:r>
                <a:rPr lang="en-US" sz="1200" dirty="0" smtClean="0"/>
                <a:t>0</a:t>
              </a:r>
              <a:endParaRPr lang="en-US" sz="1200" dirty="0"/>
            </a:p>
          </p:txBody>
        </p:sp>
        <p:sp>
          <p:nvSpPr>
            <p:cNvPr id="558" name="TextBox 557"/>
            <p:cNvSpPr txBox="1"/>
            <p:nvPr/>
          </p:nvSpPr>
          <p:spPr>
            <a:xfrm>
              <a:off x="982356" y="3498358"/>
              <a:ext cx="123706" cy="276999"/>
            </a:xfrm>
            <a:prstGeom prst="rect">
              <a:avLst/>
            </a:prstGeom>
            <a:noFill/>
          </p:spPr>
          <p:txBody>
            <a:bodyPr wrap="square" rtlCol="0">
              <a:spAutoFit/>
            </a:bodyPr>
            <a:lstStyle/>
            <a:p>
              <a:r>
                <a:rPr lang="en-US" sz="1200" dirty="0" smtClean="0"/>
                <a:t>0</a:t>
              </a:r>
              <a:endParaRPr lang="en-US" sz="1200" dirty="0"/>
            </a:p>
          </p:txBody>
        </p:sp>
        <p:sp>
          <p:nvSpPr>
            <p:cNvPr id="559" name="TextBox 558"/>
            <p:cNvSpPr txBox="1"/>
            <p:nvPr/>
          </p:nvSpPr>
          <p:spPr>
            <a:xfrm>
              <a:off x="1106062" y="3498358"/>
              <a:ext cx="123706" cy="276999"/>
            </a:xfrm>
            <a:prstGeom prst="rect">
              <a:avLst/>
            </a:prstGeom>
            <a:noFill/>
          </p:spPr>
          <p:txBody>
            <a:bodyPr wrap="square" rtlCol="0">
              <a:spAutoFit/>
            </a:bodyPr>
            <a:lstStyle/>
            <a:p>
              <a:r>
                <a:rPr lang="en-US" sz="1200" dirty="0" smtClean="0"/>
                <a:t>0</a:t>
              </a:r>
              <a:endParaRPr lang="en-US" sz="1200" dirty="0"/>
            </a:p>
          </p:txBody>
        </p:sp>
        <p:sp>
          <p:nvSpPr>
            <p:cNvPr id="560" name="TextBox 559"/>
            <p:cNvSpPr txBox="1"/>
            <p:nvPr/>
          </p:nvSpPr>
          <p:spPr>
            <a:xfrm>
              <a:off x="1238017" y="3498358"/>
              <a:ext cx="123706" cy="276999"/>
            </a:xfrm>
            <a:prstGeom prst="rect">
              <a:avLst/>
            </a:prstGeom>
            <a:noFill/>
          </p:spPr>
          <p:txBody>
            <a:bodyPr wrap="square" rtlCol="0">
              <a:spAutoFit/>
            </a:bodyPr>
            <a:lstStyle/>
            <a:p>
              <a:r>
                <a:rPr lang="en-US" sz="1200" dirty="0" smtClean="0"/>
                <a:t>0</a:t>
              </a:r>
              <a:endParaRPr lang="en-US" sz="1200" dirty="0"/>
            </a:p>
          </p:txBody>
        </p:sp>
        <p:sp>
          <p:nvSpPr>
            <p:cNvPr id="561" name="TextBox 560"/>
            <p:cNvSpPr txBox="1"/>
            <p:nvPr/>
          </p:nvSpPr>
          <p:spPr>
            <a:xfrm>
              <a:off x="1361723" y="3498358"/>
              <a:ext cx="123706" cy="276999"/>
            </a:xfrm>
            <a:prstGeom prst="rect">
              <a:avLst/>
            </a:prstGeom>
            <a:noFill/>
          </p:spPr>
          <p:txBody>
            <a:bodyPr wrap="square" rtlCol="0">
              <a:spAutoFit/>
            </a:bodyPr>
            <a:lstStyle/>
            <a:p>
              <a:r>
                <a:rPr lang="en-US" sz="1200" dirty="0" smtClean="0"/>
                <a:t>0</a:t>
              </a:r>
              <a:endParaRPr lang="en-US" sz="1200" dirty="0"/>
            </a:p>
          </p:txBody>
        </p:sp>
        <p:sp>
          <p:nvSpPr>
            <p:cNvPr id="562" name="TextBox 561"/>
            <p:cNvSpPr txBox="1"/>
            <p:nvPr/>
          </p:nvSpPr>
          <p:spPr>
            <a:xfrm>
              <a:off x="1581562" y="3498358"/>
              <a:ext cx="123706" cy="276999"/>
            </a:xfrm>
            <a:prstGeom prst="rect">
              <a:avLst/>
            </a:prstGeom>
            <a:noFill/>
          </p:spPr>
          <p:txBody>
            <a:bodyPr wrap="square" rtlCol="0">
              <a:spAutoFit/>
            </a:bodyPr>
            <a:lstStyle/>
            <a:p>
              <a:r>
                <a:rPr lang="en-US" sz="1200" dirty="0" smtClean="0"/>
                <a:t>0</a:t>
              </a:r>
              <a:endParaRPr lang="en-US" sz="1200" dirty="0"/>
            </a:p>
          </p:txBody>
        </p:sp>
        <p:sp>
          <p:nvSpPr>
            <p:cNvPr id="563" name="TextBox 562"/>
            <p:cNvSpPr txBox="1"/>
            <p:nvPr/>
          </p:nvSpPr>
          <p:spPr>
            <a:xfrm>
              <a:off x="1705268" y="3498358"/>
              <a:ext cx="123706" cy="276999"/>
            </a:xfrm>
            <a:prstGeom prst="rect">
              <a:avLst/>
            </a:prstGeom>
            <a:noFill/>
          </p:spPr>
          <p:txBody>
            <a:bodyPr wrap="square" rtlCol="0">
              <a:spAutoFit/>
            </a:bodyPr>
            <a:lstStyle/>
            <a:p>
              <a:r>
                <a:rPr lang="en-US" sz="1200" dirty="0" smtClean="0"/>
                <a:t>0</a:t>
              </a:r>
              <a:endParaRPr lang="en-US" sz="1200" dirty="0"/>
            </a:p>
          </p:txBody>
        </p:sp>
        <p:sp>
          <p:nvSpPr>
            <p:cNvPr id="564" name="TextBox 563"/>
            <p:cNvSpPr txBox="1"/>
            <p:nvPr/>
          </p:nvSpPr>
          <p:spPr>
            <a:xfrm>
              <a:off x="1478474" y="3498358"/>
              <a:ext cx="123706" cy="276999"/>
            </a:xfrm>
            <a:prstGeom prst="rect">
              <a:avLst/>
            </a:prstGeom>
            <a:noFill/>
          </p:spPr>
          <p:txBody>
            <a:bodyPr wrap="square" rtlCol="0">
              <a:spAutoFit/>
            </a:bodyPr>
            <a:lstStyle/>
            <a:p>
              <a:r>
                <a:rPr lang="en-US" sz="1200" dirty="0" smtClean="0"/>
                <a:t>0</a:t>
              </a:r>
              <a:endParaRPr lang="en-US" sz="1200" dirty="0"/>
            </a:p>
          </p:txBody>
        </p:sp>
      </p:grpSp>
      <p:grpSp>
        <p:nvGrpSpPr>
          <p:cNvPr id="5" name="Group 654"/>
          <p:cNvGrpSpPr/>
          <p:nvPr/>
        </p:nvGrpSpPr>
        <p:grpSpPr>
          <a:xfrm>
            <a:off x="6759955" y="2268674"/>
            <a:ext cx="1400807" cy="1507572"/>
            <a:chOff x="465621" y="2267785"/>
            <a:chExt cx="1400807" cy="1507572"/>
          </a:xfrm>
        </p:grpSpPr>
        <p:sp>
          <p:nvSpPr>
            <p:cNvPr id="656" name="TextBox 655"/>
            <p:cNvSpPr txBox="1"/>
            <p:nvPr/>
          </p:nvSpPr>
          <p:spPr>
            <a:xfrm>
              <a:off x="1242313" y="2975183"/>
              <a:ext cx="123706" cy="276999"/>
            </a:xfrm>
            <a:prstGeom prst="rect">
              <a:avLst/>
            </a:prstGeom>
            <a:noFill/>
          </p:spPr>
          <p:txBody>
            <a:bodyPr wrap="square" rtlCol="0">
              <a:spAutoFit/>
            </a:bodyPr>
            <a:lstStyle/>
            <a:p>
              <a:r>
                <a:rPr lang="en-US" sz="1200" dirty="0" smtClean="0"/>
                <a:t>0</a:t>
              </a:r>
              <a:endParaRPr lang="en-US" sz="1200" dirty="0"/>
            </a:p>
          </p:txBody>
        </p:sp>
        <p:sp>
          <p:nvSpPr>
            <p:cNvPr id="657" name="Rectangle 656"/>
            <p:cNvSpPr/>
            <p:nvPr/>
          </p:nvSpPr>
          <p:spPr>
            <a:xfrm>
              <a:off x="494828" y="2342008"/>
              <a:ext cx="1371600" cy="1371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8" name="TextBox 657"/>
            <p:cNvSpPr txBox="1"/>
            <p:nvPr/>
          </p:nvSpPr>
          <p:spPr>
            <a:xfrm>
              <a:off x="470087" y="2267785"/>
              <a:ext cx="123706" cy="276999"/>
            </a:xfrm>
            <a:prstGeom prst="rect">
              <a:avLst/>
            </a:prstGeom>
            <a:noFill/>
          </p:spPr>
          <p:txBody>
            <a:bodyPr wrap="square" rtlCol="0">
              <a:spAutoFit/>
            </a:bodyPr>
            <a:lstStyle/>
            <a:p>
              <a:r>
                <a:rPr lang="en-US" sz="1200" dirty="0" smtClean="0"/>
                <a:t>0</a:t>
              </a:r>
              <a:endParaRPr lang="en-US" sz="1200" dirty="0"/>
            </a:p>
          </p:txBody>
        </p:sp>
        <p:sp>
          <p:nvSpPr>
            <p:cNvPr id="659" name="TextBox 658"/>
            <p:cNvSpPr txBox="1"/>
            <p:nvPr/>
          </p:nvSpPr>
          <p:spPr>
            <a:xfrm>
              <a:off x="593793" y="2267785"/>
              <a:ext cx="123706" cy="276999"/>
            </a:xfrm>
            <a:prstGeom prst="rect">
              <a:avLst/>
            </a:prstGeom>
            <a:noFill/>
          </p:spPr>
          <p:txBody>
            <a:bodyPr wrap="square" rtlCol="0">
              <a:spAutoFit/>
            </a:bodyPr>
            <a:lstStyle/>
            <a:p>
              <a:r>
                <a:rPr lang="en-US" sz="1200" dirty="0" smtClean="0"/>
                <a:t>0</a:t>
              </a:r>
              <a:endParaRPr lang="en-US" sz="1200" dirty="0"/>
            </a:p>
          </p:txBody>
        </p:sp>
        <p:sp>
          <p:nvSpPr>
            <p:cNvPr id="660" name="TextBox 659"/>
            <p:cNvSpPr txBox="1"/>
            <p:nvPr/>
          </p:nvSpPr>
          <p:spPr>
            <a:xfrm>
              <a:off x="725748" y="2267785"/>
              <a:ext cx="123706" cy="276999"/>
            </a:xfrm>
            <a:prstGeom prst="rect">
              <a:avLst/>
            </a:prstGeom>
            <a:noFill/>
          </p:spPr>
          <p:txBody>
            <a:bodyPr wrap="square" rtlCol="0">
              <a:spAutoFit/>
            </a:bodyPr>
            <a:lstStyle/>
            <a:p>
              <a:r>
                <a:rPr lang="en-US" sz="1200" dirty="0" smtClean="0"/>
                <a:t>0</a:t>
              </a:r>
              <a:endParaRPr lang="en-US" sz="1200" dirty="0"/>
            </a:p>
          </p:txBody>
        </p:sp>
        <p:sp>
          <p:nvSpPr>
            <p:cNvPr id="661" name="TextBox 660"/>
            <p:cNvSpPr txBox="1"/>
            <p:nvPr/>
          </p:nvSpPr>
          <p:spPr>
            <a:xfrm>
              <a:off x="849454" y="2267785"/>
              <a:ext cx="123706" cy="276999"/>
            </a:xfrm>
            <a:prstGeom prst="rect">
              <a:avLst/>
            </a:prstGeom>
            <a:noFill/>
          </p:spPr>
          <p:txBody>
            <a:bodyPr wrap="square" rtlCol="0">
              <a:spAutoFit/>
            </a:bodyPr>
            <a:lstStyle/>
            <a:p>
              <a:r>
                <a:rPr lang="en-US" sz="1200" dirty="0" smtClean="0"/>
                <a:t>0</a:t>
              </a:r>
              <a:endParaRPr lang="en-US" sz="1200" dirty="0"/>
            </a:p>
          </p:txBody>
        </p:sp>
        <p:sp>
          <p:nvSpPr>
            <p:cNvPr id="662" name="TextBox 661"/>
            <p:cNvSpPr txBox="1"/>
            <p:nvPr/>
          </p:nvSpPr>
          <p:spPr>
            <a:xfrm>
              <a:off x="986822" y="2267785"/>
              <a:ext cx="123706" cy="276999"/>
            </a:xfrm>
            <a:prstGeom prst="rect">
              <a:avLst/>
            </a:prstGeom>
            <a:noFill/>
          </p:spPr>
          <p:txBody>
            <a:bodyPr wrap="square" rtlCol="0">
              <a:spAutoFit/>
            </a:bodyPr>
            <a:lstStyle/>
            <a:p>
              <a:r>
                <a:rPr lang="en-US" sz="1200" dirty="0" smtClean="0"/>
                <a:t>0</a:t>
              </a:r>
              <a:endParaRPr lang="en-US" sz="1200" dirty="0"/>
            </a:p>
          </p:txBody>
        </p:sp>
        <p:sp>
          <p:nvSpPr>
            <p:cNvPr id="663" name="TextBox 662"/>
            <p:cNvSpPr txBox="1"/>
            <p:nvPr/>
          </p:nvSpPr>
          <p:spPr>
            <a:xfrm>
              <a:off x="1110528" y="2267785"/>
              <a:ext cx="123706" cy="276999"/>
            </a:xfrm>
            <a:prstGeom prst="rect">
              <a:avLst/>
            </a:prstGeom>
            <a:noFill/>
          </p:spPr>
          <p:txBody>
            <a:bodyPr wrap="square" rtlCol="0">
              <a:spAutoFit/>
            </a:bodyPr>
            <a:lstStyle/>
            <a:p>
              <a:r>
                <a:rPr lang="en-US" sz="1200" dirty="0" smtClean="0"/>
                <a:t>0</a:t>
              </a:r>
              <a:endParaRPr lang="en-US" sz="1200" dirty="0"/>
            </a:p>
          </p:txBody>
        </p:sp>
        <p:sp>
          <p:nvSpPr>
            <p:cNvPr id="664" name="TextBox 663"/>
            <p:cNvSpPr txBox="1"/>
            <p:nvPr/>
          </p:nvSpPr>
          <p:spPr>
            <a:xfrm>
              <a:off x="1242483" y="2267785"/>
              <a:ext cx="123706" cy="276999"/>
            </a:xfrm>
            <a:prstGeom prst="rect">
              <a:avLst/>
            </a:prstGeom>
            <a:noFill/>
          </p:spPr>
          <p:txBody>
            <a:bodyPr wrap="square" rtlCol="0">
              <a:spAutoFit/>
            </a:bodyPr>
            <a:lstStyle/>
            <a:p>
              <a:r>
                <a:rPr lang="en-US" sz="1200" dirty="0" smtClean="0"/>
                <a:t>0</a:t>
              </a:r>
              <a:endParaRPr lang="en-US" sz="1200" dirty="0"/>
            </a:p>
          </p:txBody>
        </p:sp>
        <p:sp>
          <p:nvSpPr>
            <p:cNvPr id="665" name="TextBox 664"/>
            <p:cNvSpPr txBox="1"/>
            <p:nvPr/>
          </p:nvSpPr>
          <p:spPr>
            <a:xfrm>
              <a:off x="1366189" y="2267785"/>
              <a:ext cx="123706" cy="276999"/>
            </a:xfrm>
            <a:prstGeom prst="rect">
              <a:avLst/>
            </a:prstGeom>
            <a:noFill/>
          </p:spPr>
          <p:txBody>
            <a:bodyPr wrap="square" rtlCol="0">
              <a:spAutoFit/>
            </a:bodyPr>
            <a:lstStyle/>
            <a:p>
              <a:r>
                <a:rPr lang="en-US" sz="1200" dirty="0" smtClean="0"/>
                <a:t>0</a:t>
              </a:r>
              <a:endParaRPr lang="en-US" sz="1200" dirty="0"/>
            </a:p>
          </p:txBody>
        </p:sp>
        <p:sp>
          <p:nvSpPr>
            <p:cNvPr id="666" name="TextBox 665"/>
            <p:cNvSpPr txBox="1"/>
            <p:nvPr/>
          </p:nvSpPr>
          <p:spPr>
            <a:xfrm>
              <a:off x="1586028" y="2267785"/>
              <a:ext cx="123706" cy="276999"/>
            </a:xfrm>
            <a:prstGeom prst="rect">
              <a:avLst/>
            </a:prstGeom>
            <a:noFill/>
          </p:spPr>
          <p:txBody>
            <a:bodyPr wrap="square" rtlCol="0">
              <a:spAutoFit/>
            </a:bodyPr>
            <a:lstStyle/>
            <a:p>
              <a:r>
                <a:rPr lang="en-US" sz="1200" dirty="0" smtClean="0"/>
                <a:t>0</a:t>
              </a:r>
              <a:endParaRPr lang="en-US" sz="1200" dirty="0"/>
            </a:p>
          </p:txBody>
        </p:sp>
        <p:sp>
          <p:nvSpPr>
            <p:cNvPr id="667" name="TextBox 666"/>
            <p:cNvSpPr txBox="1"/>
            <p:nvPr/>
          </p:nvSpPr>
          <p:spPr>
            <a:xfrm>
              <a:off x="1709734" y="2267785"/>
              <a:ext cx="123706" cy="276999"/>
            </a:xfrm>
            <a:prstGeom prst="rect">
              <a:avLst/>
            </a:prstGeom>
            <a:noFill/>
          </p:spPr>
          <p:txBody>
            <a:bodyPr wrap="square" rtlCol="0">
              <a:spAutoFit/>
            </a:bodyPr>
            <a:lstStyle/>
            <a:p>
              <a:r>
                <a:rPr lang="en-US" sz="1200" dirty="0" smtClean="0"/>
                <a:t>0</a:t>
              </a:r>
              <a:endParaRPr lang="en-US" sz="1200" dirty="0"/>
            </a:p>
          </p:txBody>
        </p:sp>
        <p:sp>
          <p:nvSpPr>
            <p:cNvPr id="668" name="TextBox 667"/>
            <p:cNvSpPr txBox="1"/>
            <p:nvPr/>
          </p:nvSpPr>
          <p:spPr>
            <a:xfrm>
              <a:off x="1482940" y="2267785"/>
              <a:ext cx="123706" cy="276999"/>
            </a:xfrm>
            <a:prstGeom prst="rect">
              <a:avLst/>
            </a:prstGeom>
            <a:noFill/>
          </p:spPr>
          <p:txBody>
            <a:bodyPr wrap="square" rtlCol="0">
              <a:spAutoFit/>
            </a:bodyPr>
            <a:lstStyle/>
            <a:p>
              <a:r>
                <a:rPr lang="en-US" sz="1200" dirty="0" smtClean="0"/>
                <a:t>0</a:t>
              </a:r>
              <a:endParaRPr lang="en-US" sz="1200" dirty="0"/>
            </a:p>
          </p:txBody>
        </p:sp>
        <p:sp>
          <p:nvSpPr>
            <p:cNvPr id="669" name="TextBox 668"/>
            <p:cNvSpPr txBox="1"/>
            <p:nvPr/>
          </p:nvSpPr>
          <p:spPr>
            <a:xfrm>
              <a:off x="470087" y="2456849"/>
              <a:ext cx="123706" cy="276999"/>
            </a:xfrm>
            <a:prstGeom prst="rect">
              <a:avLst/>
            </a:prstGeom>
            <a:noFill/>
          </p:spPr>
          <p:txBody>
            <a:bodyPr wrap="square" rtlCol="0">
              <a:spAutoFit/>
            </a:bodyPr>
            <a:lstStyle/>
            <a:p>
              <a:r>
                <a:rPr lang="en-US" sz="1200" dirty="0" smtClean="0"/>
                <a:t>0</a:t>
              </a:r>
              <a:endParaRPr lang="en-US" sz="1200" dirty="0"/>
            </a:p>
          </p:txBody>
        </p:sp>
        <p:sp>
          <p:nvSpPr>
            <p:cNvPr id="670" name="TextBox 669"/>
            <p:cNvSpPr txBox="1"/>
            <p:nvPr/>
          </p:nvSpPr>
          <p:spPr>
            <a:xfrm>
              <a:off x="593793" y="2456849"/>
              <a:ext cx="123706" cy="276999"/>
            </a:xfrm>
            <a:prstGeom prst="rect">
              <a:avLst/>
            </a:prstGeom>
            <a:noFill/>
          </p:spPr>
          <p:txBody>
            <a:bodyPr wrap="square" rtlCol="0">
              <a:spAutoFit/>
            </a:bodyPr>
            <a:lstStyle/>
            <a:p>
              <a:r>
                <a:rPr lang="en-US" sz="1200" dirty="0" smtClean="0"/>
                <a:t>0</a:t>
              </a:r>
              <a:endParaRPr lang="en-US" sz="1200" dirty="0"/>
            </a:p>
          </p:txBody>
        </p:sp>
        <p:sp>
          <p:nvSpPr>
            <p:cNvPr id="671" name="TextBox 670"/>
            <p:cNvSpPr txBox="1"/>
            <p:nvPr/>
          </p:nvSpPr>
          <p:spPr>
            <a:xfrm>
              <a:off x="725748" y="2456849"/>
              <a:ext cx="123706" cy="276999"/>
            </a:xfrm>
            <a:prstGeom prst="rect">
              <a:avLst/>
            </a:prstGeom>
            <a:noFill/>
          </p:spPr>
          <p:txBody>
            <a:bodyPr wrap="square" rtlCol="0">
              <a:spAutoFit/>
            </a:bodyPr>
            <a:lstStyle/>
            <a:p>
              <a:r>
                <a:rPr lang="en-US" sz="1200" dirty="0" smtClean="0"/>
                <a:t>0</a:t>
              </a:r>
              <a:endParaRPr lang="en-US" sz="1200" dirty="0"/>
            </a:p>
          </p:txBody>
        </p:sp>
        <p:sp>
          <p:nvSpPr>
            <p:cNvPr id="672" name="TextBox 671"/>
            <p:cNvSpPr txBox="1"/>
            <p:nvPr/>
          </p:nvSpPr>
          <p:spPr>
            <a:xfrm>
              <a:off x="849454" y="2456849"/>
              <a:ext cx="123706" cy="276999"/>
            </a:xfrm>
            <a:prstGeom prst="rect">
              <a:avLst/>
            </a:prstGeom>
            <a:noFill/>
          </p:spPr>
          <p:txBody>
            <a:bodyPr wrap="square" rtlCol="0">
              <a:spAutoFit/>
            </a:bodyPr>
            <a:lstStyle/>
            <a:p>
              <a:r>
                <a:rPr lang="en-US" sz="1200" dirty="0" smtClean="0"/>
                <a:t>0</a:t>
              </a:r>
              <a:endParaRPr lang="en-US" sz="1200" dirty="0"/>
            </a:p>
          </p:txBody>
        </p:sp>
        <p:sp>
          <p:nvSpPr>
            <p:cNvPr id="673" name="TextBox 672"/>
            <p:cNvSpPr txBox="1"/>
            <p:nvPr/>
          </p:nvSpPr>
          <p:spPr>
            <a:xfrm>
              <a:off x="986822" y="2456849"/>
              <a:ext cx="123706" cy="276999"/>
            </a:xfrm>
            <a:prstGeom prst="rect">
              <a:avLst/>
            </a:prstGeom>
            <a:noFill/>
          </p:spPr>
          <p:txBody>
            <a:bodyPr wrap="square" rtlCol="0">
              <a:spAutoFit/>
            </a:bodyPr>
            <a:lstStyle/>
            <a:p>
              <a:r>
                <a:rPr lang="en-US" sz="1200" dirty="0" smtClean="0"/>
                <a:t>0</a:t>
              </a:r>
              <a:endParaRPr lang="en-US" sz="1200" dirty="0"/>
            </a:p>
          </p:txBody>
        </p:sp>
        <p:sp>
          <p:nvSpPr>
            <p:cNvPr id="674" name="TextBox 673"/>
            <p:cNvSpPr txBox="1"/>
            <p:nvPr/>
          </p:nvSpPr>
          <p:spPr>
            <a:xfrm>
              <a:off x="1110528" y="2456849"/>
              <a:ext cx="123706" cy="276999"/>
            </a:xfrm>
            <a:prstGeom prst="rect">
              <a:avLst/>
            </a:prstGeom>
            <a:noFill/>
          </p:spPr>
          <p:txBody>
            <a:bodyPr wrap="square" rtlCol="0">
              <a:spAutoFit/>
            </a:bodyPr>
            <a:lstStyle/>
            <a:p>
              <a:r>
                <a:rPr lang="en-US" sz="1200" dirty="0" smtClean="0"/>
                <a:t>0</a:t>
              </a:r>
              <a:endParaRPr lang="en-US" sz="1200" dirty="0"/>
            </a:p>
          </p:txBody>
        </p:sp>
        <p:sp>
          <p:nvSpPr>
            <p:cNvPr id="675" name="TextBox 674"/>
            <p:cNvSpPr txBox="1"/>
            <p:nvPr/>
          </p:nvSpPr>
          <p:spPr>
            <a:xfrm>
              <a:off x="1242483" y="2456849"/>
              <a:ext cx="123706" cy="276999"/>
            </a:xfrm>
            <a:prstGeom prst="rect">
              <a:avLst/>
            </a:prstGeom>
            <a:noFill/>
          </p:spPr>
          <p:txBody>
            <a:bodyPr wrap="square" rtlCol="0">
              <a:spAutoFit/>
            </a:bodyPr>
            <a:lstStyle/>
            <a:p>
              <a:r>
                <a:rPr lang="en-US" sz="1200" dirty="0" smtClean="0"/>
                <a:t>0</a:t>
              </a:r>
              <a:endParaRPr lang="en-US" sz="1200" dirty="0"/>
            </a:p>
          </p:txBody>
        </p:sp>
        <p:sp>
          <p:nvSpPr>
            <p:cNvPr id="676" name="TextBox 675"/>
            <p:cNvSpPr txBox="1"/>
            <p:nvPr/>
          </p:nvSpPr>
          <p:spPr>
            <a:xfrm>
              <a:off x="1366189" y="2456849"/>
              <a:ext cx="123706" cy="276999"/>
            </a:xfrm>
            <a:prstGeom prst="rect">
              <a:avLst/>
            </a:prstGeom>
            <a:noFill/>
          </p:spPr>
          <p:txBody>
            <a:bodyPr wrap="square" rtlCol="0">
              <a:spAutoFit/>
            </a:bodyPr>
            <a:lstStyle/>
            <a:p>
              <a:r>
                <a:rPr lang="en-US" sz="1200" dirty="0" smtClean="0"/>
                <a:t>0</a:t>
              </a:r>
              <a:endParaRPr lang="en-US" sz="1200" dirty="0"/>
            </a:p>
          </p:txBody>
        </p:sp>
        <p:sp>
          <p:nvSpPr>
            <p:cNvPr id="677" name="TextBox 676"/>
            <p:cNvSpPr txBox="1"/>
            <p:nvPr/>
          </p:nvSpPr>
          <p:spPr>
            <a:xfrm>
              <a:off x="1586028" y="2456849"/>
              <a:ext cx="123706" cy="276999"/>
            </a:xfrm>
            <a:prstGeom prst="rect">
              <a:avLst/>
            </a:prstGeom>
            <a:noFill/>
          </p:spPr>
          <p:txBody>
            <a:bodyPr wrap="square" rtlCol="0">
              <a:spAutoFit/>
            </a:bodyPr>
            <a:lstStyle/>
            <a:p>
              <a:r>
                <a:rPr lang="en-US" sz="1200" dirty="0" smtClean="0"/>
                <a:t>0</a:t>
              </a:r>
              <a:endParaRPr lang="en-US" sz="1200" dirty="0"/>
            </a:p>
          </p:txBody>
        </p:sp>
        <p:sp>
          <p:nvSpPr>
            <p:cNvPr id="678" name="TextBox 677"/>
            <p:cNvSpPr txBox="1"/>
            <p:nvPr/>
          </p:nvSpPr>
          <p:spPr>
            <a:xfrm>
              <a:off x="1709734" y="2456849"/>
              <a:ext cx="123706" cy="276999"/>
            </a:xfrm>
            <a:prstGeom prst="rect">
              <a:avLst/>
            </a:prstGeom>
            <a:noFill/>
          </p:spPr>
          <p:txBody>
            <a:bodyPr wrap="square" rtlCol="0">
              <a:spAutoFit/>
            </a:bodyPr>
            <a:lstStyle/>
            <a:p>
              <a:r>
                <a:rPr lang="en-US" sz="1200" dirty="0" smtClean="0"/>
                <a:t>0</a:t>
              </a:r>
              <a:endParaRPr lang="en-US" sz="1200" dirty="0"/>
            </a:p>
          </p:txBody>
        </p:sp>
        <p:sp>
          <p:nvSpPr>
            <p:cNvPr id="679" name="TextBox 678"/>
            <p:cNvSpPr txBox="1"/>
            <p:nvPr/>
          </p:nvSpPr>
          <p:spPr>
            <a:xfrm>
              <a:off x="1482940" y="2456849"/>
              <a:ext cx="123706" cy="276999"/>
            </a:xfrm>
            <a:prstGeom prst="rect">
              <a:avLst/>
            </a:prstGeom>
            <a:noFill/>
          </p:spPr>
          <p:txBody>
            <a:bodyPr wrap="square" rtlCol="0">
              <a:spAutoFit/>
            </a:bodyPr>
            <a:lstStyle/>
            <a:p>
              <a:r>
                <a:rPr lang="en-US" sz="1200" dirty="0" smtClean="0"/>
                <a:t>0</a:t>
              </a:r>
              <a:endParaRPr lang="en-US" sz="1200" dirty="0"/>
            </a:p>
          </p:txBody>
        </p:sp>
        <p:sp>
          <p:nvSpPr>
            <p:cNvPr id="680" name="TextBox 679"/>
            <p:cNvSpPr txBox="1"/>
            <p:nvPr/>
          </p:nvSpPr>
          <p:spPr>
            <a:xfrm>
              <a:off x="465791" y="2626637"/>
              <a:ext cx="123706" cy="276999"/>
            </a:xfrm>
            <a:prstGeom prst="rect">
              <a:avLst/>
            </a:prstGeom>
            <a:noFill/>
          </p:spPr>
          <p:txBody>
            <a:bodyPr wrap="square" rtlCol="0">
              <a:spAutoFit/>
            </a:bodyPr>
            <a:lstStyle/>
            <a:p>
              <a:r>
                <a:rPr lang="en-US" sz="1200" dirty="0" smtClean="0"/>
                <a:t>0</a:t>
              </a:r>
              <a:endParaRPr lang="en-US" sz="1200" dirty="0"/>
            </a:p>
          </p:txBody>
        </p:sp>
        <p:sp>
          <p:nvSpPr>
            <p:cNvPr id="681" name="TextBox 680"/>
            <p:cNvSpPr txBox="1"/>
            <p:nvPr/>
          </p:nvSpPr>
          <p:spPr>
            <a:xfrm>
              <a:off x="589497" y="2626637"/>
              <a:ext cx="123706" cy="276999"/>
            </a:xfrm>
            <a:prstGeom prst="rect">
              <a:avLst/>
            </a:prstGeom>
            <a:noFill/>
          </p:spPr>
          <p:txBody>
            <a:bodyPr wrap="square" rtlCol="0">
              <a:spAutoFit/>
            </a:bodyPr>
            <a:lstStyle/>
            <a:p>
              <a:r>
                <a:rPr lang="en-US" sz="1200" dirty="0" smtClean="0"/>
                <a:t>0</a:t>
              </a:r>
              <a:endParaRPr lang="en-US" sz="1200" dirty="0"/>
            </a:p>
          </p:txBody>
        </p:sp>
        <p:sp>
          <p:nvSpPr>
            <p:cNvPr id="682" name="TextBox 681"/>
            <p:cNvSpPr txBox="1"/>
            <p:nvPr/>
          </p:nvSpPr>
          <p:spPr>
            <a:xfrm>
              <a:off x="721452" y="2626637"/>
              <a:ext cx="123706" cy="276999"/>
            </a:xfrm>
            <a:prstGeom prst="rect">
              <a:avLst/>
            </a:prstGeom>
            <a:noFill/>
          </p:spPr>
          <p:txBody>
            <a:bodyPr wrap="square" rtlCol="0">
              <a:spAutoFit/>
            </a:bodyPr>
            <a:lstStyle/>
            <a:p>
              <a:r>
                <a:rPr lang="en-US" sz="1200" dirty="0" smtClean="0"/>
                <a:t>0</a:t>
              </a:r>
              <a:endParaRPr lang="en-US" sz="1200" dirty="0"/>
            </a:p>
          </p:txBody>
        </p:sp>
        <p:sp>
          <p:nvSpPr>
            <p:cNvPr id="683" name="TextBox 682"/>
            <p:cNvSpPr txBox="1"/>
            <p:nvPr/>
          </p:nvSpPr>
          <p:spPr>
            <a:xfrm>
              <a:off x="845158" y="2626637"/>
              <a:ext cx="123706" cy="276999"/>
            </a:xfrm>
            <a:prstGeom prst="rect">
              <a:avLst/>
            </a:prstGeom>
            <a:noFill/>
          </p:spPr>
          <p:txBody>
            <a:bodyPr wrap="square" rtlCol="0">
              <a:spAutoFit/>
            </a:bodyPr>
            <a:lstStyle/>
            <a:p>
              <a:r>
                <a:rPr lang="en-US" sz="1200" dirty="0" smtClean="0"/>
                <a:t>0</a:t>
              </a:r>
              <a:endParaRPr lang="en-US" sz="1200" dirty="0"/>
            </a:p>
          </p:txBody>
        </p:sp>
        <p:sp>
          <p:nvSpPr>
            <p:cNvPr id="684" name="TextBox 683"/>
            <p:cNvSpPr txBox="1"/>
            <p:nvPr/>
          </p:nvSpPr>
          <p:spPr>
            <a:xfrm>
              <a:off x="982526" y="2626637"/>
              <a:ext cx="123706" cy="276999"/>
            </a:xfrm>
            <a:prstGeom prst="rect">
              <a:avLst/>
            </a:prstGeom>
            <a:noFill/>
          </p:spPr>
          <p:txBody>
            <a:bodyPr wrap="square" rtlCol="0">
              <a:spAutoFit/>
            </a:bodyPr>
            <a:lstStyle/>
            <a:p>
              <a:r>
                <a:rPr lang="en-US" sz="1200" dirty="0" smtClean="0"/>
                <a:t>0</a:t>
              </a:r>
              <a:endParaRPr lang="en-US" sz="1200" dirty="0"/>
            </a:p>
          </p:txBody>
        </p:sp>
        <p:sp>
          <p:nvSpPr>
            <p:cNvPr id="685" name="TextBox 684"/>
            <p:cNvSpPr txBox="1"/>
            <p:nvPr/>
          </p:nvSpPr>
          <p:spPr>
            <a:xfrm>
              <a:off x="1106232" y="2626637"/>
              <a:ext cx="123706" cy="276999"/>
            </a:xfrm>
            <a:prstGeom prst="rect">
              <a:avLst/>
            </a:prstGeom>
            <a:noFill/>
          </p:spPr>
          <p:txBody>
            <a:bodyPr wrap="square" rtlCol="0">
              <a:spAutoFit/>
            </a:bodyPr>
            <a:lstStyle/>
            <a:p>
              <a:r>
                <a:rPr lang="en-US" sz="1200" dirty="0" smtClean="0"/>
                <a:t>0</a:t>
              </a:r>
              <a:endParaRPr lang="en-US" sz="1200" dirty="0"/>
            </a:p>
          </p:txBody>
        </p:sp>
        <p:sp>
          <p:nvSpPr>
            <p:cNvPr id="686" name="TextBox 685"/>
            <p:cNvSpPr txBox="1"/>
            <p:nvPr/>
          </p:nvSpPr>
          <p:spPr>
            <a:xfrm>
              <a:off x="1238187" y="2626637"/>
              <a:ext cx="123706" cy="276999"/>
            </a:xfrm>
            <a:prstGeom prst="rect">
              <a:avLst/>
            </a:prstGeom>
            <a:noFill/>
          </p:spPr>
          <p:txBody>
            <a:bodyPr wrap="square" rtlCol="0">
              <a:spAutoFit/>
            </a:bodyPr>
            <a:lstStyle/>
            <a:p>
              <a:r>
                <a:rPr lang="en-US" sz="1200" dirty="0" smtClean="0"/>
                <a:t>0</a:t>
              </a:r>
              <a:endParaRPr lang="en-US" sz="1200" dirty="0"/>
            </a:p>
          </p:txBody>
        </p:sp>
        <p:sp>
          <p:nvSpPr>
            <p:cNvPr id="687" name="TextBox 686"/>
            <p:cNvSpPr txBox="1"/>
            <p:nvPr/>
          </p:nvSpPr>
          <p:spPr>
            <a:xfrm>
              <a:off x="1361893" y="2626637"/>
              <a:ext cx="123706" cy="276999"/>
            </a:xfrm>
            <a:prstGeom prst="rect">
              <a:avLst/>
            </a:prstGeom>
            <a:noFill/>
          </p:spPr>
          <p:txBody>
            <a:bodyPr wrap="square" rtlCol="0">
              <a:spAutoFit/>
            </a:bodyPr>
            <a:lstStyle/>
            <a:p>
              <a:r>
                <a:rPr lang="en-US" sz="1200" dirty="0" smtClean="0"/>
                <a:t>0</a:t>
              </a:r>
              <a:endParaRPr lang="en-US" sz="1200" dirty="0"/>
            </a:p>
          </p:txBody>
        </p:sp>
        <p:sp>
          <p:nvSpPr>
            <p:cNvPr id="688" name="TextBox 687"/>
            <p:cNvSpPr txBox="1"/>
            <p:nvPr/>
          </p:nvSpPr>
          <p:spPr>
            <a:xfrm>
              <a:off x="1581732" y="2626637"/>
              <a:ext cx="123706" cy="276999"/>
            </a:xfrm>
            <a:prstGeom prst="rect">
              <a:avLst/>
            </a:prstGeom>
            <a:noFill/>
          </p:spPr>
          <p:txBody>
            <a:bodyPr wrap="square" rtlCol="0">
              <a:spAutoFit/>
            </a:bodyPr>
            <a:lstStyle/>
            <a:p>
              <a:r>
                <a:rPr lang="en-US" sz="1200" dirty="0" smtClean="0"/>
                <a:t>0</a:t>
              </a:r>
              <a:endParaRPr lang="en-US" sz="1200" dirty="0"/>
            </a:p>
          </p:txBody>
        </p:sp>
        <p:sp>
          <p:nvSpPr>
            <p:cNvPr id="689" name="TextBox 688"/>
            <p:cNvSpPr txBox="1"/>
            <p:nvPr/>
          </p:nvSpPr>
          <p:spPr>
            <a:xfrm>
              <a:off x="1705438" y="2626637"/>
              <a:ext cx="123706" cy="276999"/>
            </a:xfrm>
            <a:prstGeom prst="rect">
              <a:avLst/>
            </a:prstGeom>
            <a:noFill/>
          </p:spPr>
          <p:txBody>
            <a:bodyPr wrap="square" rtlCol="0">
              <a:spAutoFit/>
            </a:bodyPr>
            <a:lstStyle/>
            <a:p>
              <a:r>
                <a:rPr lang="en-US" sz="1200" dirty="0" smtClean="0"/>
                <a:t>0</a:t>
              </a:r>
              <a:endParaRPr lang="en-US" sz="1200" dirty="0"/>
            </a:p>
          </p:txBody>
        </p:sp>
        <p:sp>
          <p:nvSpPr>
            <p:cNvPr id="690" name="TextBox 689"/>
            <p:cNvSpPr txBox="1"/>
            <p:nvPr/>
          </p:nvSpPr>
          <p:spPr>
            <a:xfrm>
              <a:off x="1478644" y="2626637"/>
              <a:ext cx="123706" cy="276999"/>
            </a:xfrm>
            <a:prstGeom prst="rect">
              <a:avLst/>
            </a:prstGeom>
            <a:noFill/>
          </p:spPr>
          <p:txBody>
            <a:bodyPr wrap="square" rtlCol="0">
              <a:spAutoFit/>
            </a:bodyPr>
            <a:lstStyle/>
            <a:p>
              <a:r>
                <a:rPr lang="en-US" sz="1200" dirty="0" smtClean="0"/>
                <a:t>0</a:t>
              </a:r>
              <a:endParaRPr lang="en-US" sz="1200" dirty="0"/>
            </a:p>
          </p:txBody>
        </p:sp>
        <p:sp>
          <p:nvSpPr>
            <p:cNvPr id="691" name="TextBox 690"/>
            <p:cNvSpPr txBox="1"/>
            <p:nvPr/>
          </p:nvSpPr>
          <p:spPr>
            <a:xfrm>
              <a:off x="465791" y="2815701"/>
              <a:ext cx="123706" cy="276999"/>
            </a:xfrm>
            <a:prstGeom prst="rect">
              <a:avLst/>
            </a:prstGeom>
            <a:noFill/>
          </p:spPr>
          <p:txBody>
            <a:bodyPr wrap="square" rtlCol="0">
              <a:spAutoFit/>
            </a:bodyPr>
            <a:lstStyle/>
            <a:p>
              <a:r>
                <a:rPr lang="en-US" sz="1200" dirty="0" smtClean="0"/>
                <a:t>0</a:t>
              </a:r>
              <a:endParaRPr lang="en-US" sz="1200" dirty="0"/>
            </a:p>
          </p:txBody>
        </p:sp>
        <p:sp>
          <p:nvSpPr>
            <p:cNvPr id="692" name="TextBox 691"/>
            <p:cNvSpPr txBox="1"/>
            <p:nvPr/>
          </p:nvSpPr>
          <p:spPr>
            <a:xfrm>
              <a:off x="589497" y="2815701"/>
              <a:ext cx="123706" cy="276999"/>
            </a:xfrm>
            <a:prstGeom prst="rect">
              <a:avLst/>
            </a:prstGeom>
            <a:noFill/>
          </p:spPr>
          <p:txBody>
            <a:bodyPr wrap="square" rtlCol="0">
              <a:spAutoFit/>
            </a:bodyPr>
            <a:lstStyle/>
            <a:p>
              <a:r>
                <a:rPr lang="en-US" sz="1200" dirty="0" smtClean="0"/>
                <a:t>0</a:t>
              </a:r>
              <a:endParaRPr lang="en-US" sz="1200" dirty="0"/>
            </a:p>
          </p:txBody>
        </p:sp>
        <p:sp>
          <p:nvSpPr>
            <p:cNvPr id="693" name="TextBox 692"/>
            <p:cNvSpPr txBox="1"/>
            <p:nvPr/>
          </p:nvSpPr>
          <p:spPr>
            <a:xfrm>
              <a:off x="721452" y="2815701"/>
              <a:ext cx="123706" cy="276999"/>
            </a:xfrm>
            <a:prstGeom prst="rect">
              <a:avLst/>
            </a:prstGeom>
            <a:noFill/>
          </p:spPr>
          <p:txBody>
            <a:bodyPr wrap="square" rtlCol="0">
              <a:spAutoFit/>
            </a:bodyPr>
            <a:lstStyle/>
            <a:p>
              <a:r>
                <a:rPr lang="en-US" sz="1200" dirty="0" smtClean="0"/>
                <a:t>0</a:t>
              </a:r>
              <a:endParaRPr lang="en-US" sz="1200" dirty="0"/>
            </a:p>
          </p:txBody>
        </p:sp>
        <p:sp>
          <p:nvSpPr>
            <p:cNvPr id="694" name="TextBox 693"/>
            <p:cNvSpPr txBox="1"/>
            <p:nvPr/>
          </p:nvSpPr>
          <p:spPr>
            <a:xfrm>
              <a:off x="845158" y="2815701"/>
              <a:ext cx="123706" cy="276999"/>
            </a:xfrm>
            <a:prstGeom prst="rect">
              <a:avLst/>
            </a:prstGeom>
            <a:noFill/>
          </p:spPr>
          <p:txBody>
            <a:bodyPr wrap="square" rtlCol="0">
              <a:spAutoFit/>
            </a:bodyPr>
            <a:lstStyle/>
            <a:p>
              <a:r>
                <a:rPr lang="en-US" sz="1200" dirty="0" smtClean="0"/>
                <a:t>1</a:t>
              </a:r>
              <a:endParaRPr lang="en-US" sz="1200" dirty="0"/>
            </a:p>
          </p:txBody>
        </p:sp>
        <p:sp>
          <p:nvSpPr>
            <p:cNvPr id="695" name="TextBox 694"/>
            <p:cNvSpPr txBox="1"/>
            <p:nvPr/>
          </p:nvSpPr>
          <p:spPr>
            <a:xfrm>
              <a:off x="982526" y="2815701"/>
              <a:ext cx="123706" cy="276999"/>
            </a:xfrm>
            <a:prstGeom prst="rect">
              <a:avLst/>
            </a:prstGeom>
            <a:noFill/>
          </p:spPr>
          <p:txBody>
            <a:bodyPr wrap="square" rtlCol="0">
              <a:spAutoFit/>
            </a:bodyPr>
            <a:lstStyle/>
            <a:p>
              <a:r>
                <a:rPr lang="en-US" sz="1200" dirty="0" smtClean="0"/>
                <a:t>0</a:t>
              </a:r>
              <a:endParaRPr lang="en-US" sz="1200" dirty="0"/>
            </a:p>
          </p:txBody>
        </p:sp>
        <p:sp>
          <p:nvSpPr>
            <p:cNvPr id="696" name="TextBox 695"/>
            <p:cNvSpPr txBox="1"/>
            <p:nvPr/>
          </p:nvSpPr>
          <p:spPr>
            <a:xfrm>
              <a:off x="1106232" y="2815701"/>
              <a:ext cx="123706" cy="276999"/>
            </a:xfrm>
            <a:prstGeom prst="rect">
              <a:avLst/>
            </a:prstGeom>
            <a:noFill/>
          </p:spPr>
          <p:txBody>
            <a:bodyPr wrap="square" rtlCol="0">
              <a:spAutoFit/>
            </a:bodyPr>
            <a:lstStyle/>
            <a:p>
              <a:r>
                <a:rPr lang="en-US" sz="1200" dirty="0" smtClean="0"/>
                <a:t>0</a:t>
              </a:r>
              <a:endParaRPr lang="en-US" sz="1200" dirty="0"/>
            </a:p>
          </p:txBody>
        </p:sp>
        <p:sp>
          <p:nvSpPr>
            <p:cNvPr id="697" name="TextBox 696"/>
            <p:cNvSpPr txBox="1"/>
            <p:nvPr/>
          </p:nvSpPr>
          <p:spPr>
            <a:xfrm>
              <a:off x="1238187" y="2815701"/>
              <a:ext cx="123706" cy="276999"/>
            </a:xfrm>
            <a:prstGeom prst="rect">
              <a:avLst/>
            </a:prstGeom>
            <a:noFill/>
          </p:spPr>
          <p:txBody>
            <a:bodyPr wrap="square" rtlCol="0">
              <a:spAutoFit/>
            </a:bodyPr>
            <a:lstStyle/>
            <a:p>
              <a:r>
                <a:rPr lang="en-US" sz="1200" dirty="0" smtClean="0"/>
                <a:t>0</a:t>
              </a:r>
              <a:endParaRPr lang="en-US" sz="1200" dirty="0"/>
            </a:p>
          </p:txBody>
        </p:sp>
        <p:sp>
          <p:nvSpPr>
            <p:cNvPr id="698" name="TextBox 697"/>
            <p:cNvSpPr txBox="1"/>
            <p:nvPr/>
          </p:nvSpPr>
          <p:spPr>
            <a:xfrm>
              <a:off x="1361893" y="2815701"/>
              <a:ext cx="123706" cy="276999"/>
            </a:xfrm>
            <a:prstGeom prst="rect">
              <a:avLst/>
            </a:prstGeom>
            <a:noFill/>
          </p:spPr>
          <p:txBody>
            <a:bodyPr wrap="square" rtlCol="0">
              <a:spAutoFit/>
            </a:bodyPr>
            <a:lstStyle/>
            <a:p>
              <a:r>
                <a:rPr lang="en-US" sz="1200" dirty="0" smtClean="0"/>
                <a:t>0</a:t>
              </a:r>
              <a:endParaRPr lang="en-US" sz="1200" dirty="0"/>
            </a:p>
          </p:txBody>
        </p:sp>
        <p:sp>
          <p:nvSpPr>
            <p:cNvPr id="699" name="TextBox 698"/>
            <p:cNvSpPr txBox="1"/>
            <p:nvPr/>
          </p:nvSpPr>
          <p:spPr>
            <a:xfrm>
              <a:off x="1581732" y="2815701"/>
              <a:ext cx="123706" cy="276999"/>
            </a:xfrm>
            <a:prstGeom prst="rect">
              <a:avLst/>
            </a:prstGeom>
            <a:noFill/>
          </p:spPr>
          <p:txBody>
            <a:bodyPr wrap="square" rtlCol="0">
              <a:spAutoFit/>
            </a:bodyPr>
            <a:lstStyle/>
            <a:p>
              <a:r>
                <a:rPr lang="en-US" sz="1200" dirty="0" smtClean="0"/>
                <a:t>0</a:t>
              </a:r>
              <a:endParaRPr lang="en-US" sz="1200" dirty="0"/>
            </a:p>
          </p:txBody>
        </p:sp>
        <p:sp>
          <p:nvSpPr>
            <p:cNvPr id="700" name="TextBox 699"/>
            <p:cNvSpPr txBox="1"/>
            <p:nvPr/>
          </p:nvSpPr>
          <p:spPr>
            <a:xfrm>
              <a:off x="1705438" y="2815701"/>
              <a:ext cx="123706" cy="276999"/>
            </a:xfrm>
            <a:prstGeom prst="rect">
              <a:avLst/>
            </a:prstGeom>
            <a:noFill/>
          </p:spPr>
          <p:txBody>
            <a:bodyPr wrap="square" rtlCol="0">
              <a:spAutoFit/>
            </a:bodyPr>
            <a:lstStyle/>
            <a:p>
              <a:r>
                <a:rPr lang="en-US" sz="1200" dirty="0" smtClean="0"/>
                <a:t>0</a:t>
              </a:r>
              <a:endParaRPr lang="en-US" sz="1200" dirty="0"/>
            </a:p>
          </p:txBody>
        </p:sp>
        <p:sp>
          <p:nvSpPr>
            <p:cNvPr id="701" name="TextBox 700"/>
            <p:cNvSpPr txBox="1"/>
            <p:nvPr/>
          </p:nvSpPr>
          <p:spPr>
            <a:xfrm>
              <a:off x="1478644" y="2815701"/>
              <a:ext cx="123706" cy="276999"/>
            </a:xfrm>
            <a:prstGeom prst="rect">
              <a:avLst/>
            </a:prstGeom>
            <a:noFill/>
          </p:spPr>
          <p:txBody>
            <a:bodyPr wrap="square" rtlCol="0">
              <a:spAutoFit/>
            </a:bodyPr>
            <a:lstStyle/>
            <a:p>
              <a:r>
                <a:rPr lang="en-US" sz="1200" dirty="0" smtClean="0"/>
                <a:t>0</a:t>
              </a:r>
              <a:endParaRPr lang="en-US" sz="1200" dirty="0"/>
            </a:p>
          </p:txBody>
        </p:sp>
        <p:sp>
          <p:nvSpPr>
            <p:cNvPr id="702" name="TextBox 701"/>
            <p:cNvSpPr txBox="1"/>
            <p:nvPr/>
          </p:nvSpPr>
          <p:spPr>
            <a:xfrm>
              <a:off x="469917" y="2975183"/>
              <a:ext cx="123706" cy="276999"/>
            </a:xfrm>
            <a:prstGeom prst="rect">
              <a:avLst/>
            </a:prstGeom>
            <a:noFill/>
          </p:spPr>
          <p:txBody>
            <a:bodyPr wrap="square" rtlCol="0">
              <a:spAutoFit/>
            </a:bodyPr>
            <a:lstStyle/>
            <a:p>
              <a:r>
                <a:rPr lang="en-US" sz="1200" dirty="0" smtClean="0"/>
                <a:t>0</a:t>
              </a:r>
              <a:endParaRPr lang="en-US" sz="1200" dirty="0"/>
            </a:p>
          </p:txBody>
        </p:sp>
        <p:sp>
          <p:nvSpPr>
            <p:cNvPr id="703" name="TextBox 702"/>
            <p:cNvSpPr txBox="1"/>
            <p:nvPr/>
          </p:nvSpPr>
          <p:spPr>
            <a:xfrm>
              <a:off x="593623" y="2975183"/>
              <a:ext cx="123706" cy="276999"/>
            </a:xfrm>
            <a:prstGeom prst="rect">
              <a:avLst/>
            </a:prstGeom>
            <a:noFill/>
          </p:spPr>
          <p:txBody>
            <a:bodyPr wrap="square" rtlCol="0">
              <a:spAutoFit/>
            </a:bodyPr>
            <a:lstStyle/>
            <a:p>
              <a:r>
                <a:rPr lang="en-US" sz="1200" dirty="0" smtClean="0"/>
                <a:t>0</a:t>
              </a:r>
              <a:endParaRPr lang="en-US" sz="1200" dirty="0"/>
            </a:p>
          </p:txBody>
        </p:sp>
        <p:sp>
          <p:nvSpPr>
            <p:cNvPr id="704" name="TextBox 703"/>
            <p:cNvSpPr txBox="1"/>
            <p:nvPr/>
          </p:nvSpPr>
          <p:spPr>
            <a:xfrm>
              <a:off x="725578" y="2975183"/>
              <a:ext cx="123706" cy="276999"/>
            </a:xfrm>
            <a:prstGeom prst="rect">
              <a:avLst/>
            </a:prstGeom>
            <a:noFill/>
          </p:spPr>
          <p:txBody>
            <a:bodyPr wrap="square" rtlCol="0">
              <a:spAutoFit/>
            </a:bodyPr>
            <a:lstStyle/>
            <a:p>
              <a:r>
                <a:rPr lang="en-US" sz="1200" dirty="0" smtClean="0"/>
                <a:t>0</a:t>
              </a:r>
              <a:endParaRPr lang="en-US" sz="1200" dirty="0"/>
            </a:p>
          </p:txBody>
        </p:sp>
        <p:sp>
          <p:nvSpPr>
            <p:cNvPr id="705" name="TextBox 704"/>
            <p:cNvSpPr txBox="1"/>
            <p:nvPr/>
          </p:nvSpPr>
          <p:spPr>
            <a:xfrm>
              <a:off x="849284" y="2975183"/>
              <a:ext cx="123706" cy="276999"/>
            </a:xfrm>
            <a:prstGeom prst="rect">
              <a:avLst/>
            </a:prstGeom>
            <a:noFill/>
          </p:spPr>
          <p:txBody>
            <a:bodyPr wrap="square" rtlCol="0">
              <a:spAutoFit/>
            </a:bodyPr>
            <a:lstStyle/>
            <a:p>
              <a:r>
                <a:rPr lang="en-US" sz="1200" dirty="0" smtClean="0"/>
                <a:t>1</a:t>
              </a:r>
              <a:endParaRPr lang="en-US" sz="1200" dirty="0"/>
            </a:p>
          </p:txBody>
        </p:sp>
        <p:sp>
          <p:nvSpPr>
            <p:cNvPr id="706" name="TextBox 705"/>
            <p:cNvSpPr txBox="1"/>
            <p:nvPr/>
          </p:nvSpPr>
          <p:spPr>
            <a:xfrm>
              <a:off x="986652" y="2975183"/>
              <a:ext cx="123706" cy="276999"/>
            </a:xfrm>
            <a:prstGeom prst="rect">
              <a:avLst/>
            </a:prstGeom>
            <a:noFill/>
          </p:spPr>
          <p:txBody>
            <a:bodyPr wrap="square" rtlCol="0">
              <a:spAutoFit/>
            </a:bodyPr>
            <a:lstStyle/>
            <a:p>
              <a:r>
                <a:rPr lang="en-US" sz="1200" dirty="0" smtClean="0"/>
                <a:t>1</a:t>
              </a:r>
              <a:endParaRPr lang="en-US" sz="1200" dirty="0"/>
            </a:p>
          </p:txBody>
        </p:sp>
        <p:sp>
          <p:nvSpPr>
            <p:cNvPr id="707" name="TextBox 706"/>
            <p:cNvSpPr txBox="1"/>
            <p:nvPr/>
          </p:nvSpPr>
          <p:spPr>
            <a:xfrm>
              <a:off x="1110358" y="2975183"/>
              <a:ext cx="123706" cy="276999"/>
            </a:xfrm>
            <a:prstGeom prst="rect">
              <a:avLst/>
            </a:prstGeom>
            <a:noFill/>
          </p:spPr>
          <p:txBody>
            <a:bodyPr wrap="square" rtlCol="0">
              <a:spAutoFit/>
            </a:bodyPr>
            <a:lstStyle/>
            <a:p>
              <a:r>
                <a:rPr lang="en-US" sz="1200" dirty="0" smtClean="0"/>
                <a:t>0</a:t>
              </a:r>
              <a:endParaRPr lang="en-US" sz="1200" dirty="0"/>
            </a:p>
          </p:txBody>
        </p:sp>
        <p:sp>
          <p:nvSpPr>
            <p:cNvPr id="708" name="TextBox 707"/>
            <p:cNvSpPr txBox="1"/>
            <p:nvPr/>
          </p:nvSpPr>
          <p:spPr>
            <a:xfrm>
              <a:off x="1366019" y="2975183"/>
              <a:ext cx="123706" cy="276999"/>
            </a:xfrm>
            <a:prstGeom prst="rect">
              <a:avLst/>
            </a:prstGeom>
            <a:noFill/>
          </p:spPr>
          <p:txBody>
            <a:bodyPr wrap="square" rtlCol="0">
              <a:spAutoFit/>
            </a:bodyPr>
            <a:lstStyle/>
            <a:p>
              <a:r>
                <a:rPr lang="en-US" sz="1200" dirty="0" smtClean="0"/>
                <a:t>0</a:t>
              </a:r>
              <a:endParaRPr lang="en-US" sz="1200" dirty="0"/>
            </a:p>
          </p:txBody>
        </p:sp>
        <p:sp>
          <p:nvSpPr>
            <p:cNvPr id="709" name="TextBox 708"/>
            <p:cNvSpPr txBox="1"/>
            <p:nvPr/>
          </p:nvSpPr>
          <p:spPr>
            <a:xfrm>
              <a:off x="1585858" y="2975183"/>
              <a:ext cx="123706" cy="276999"/>
            </a:xfrm>
            <a:prstGeom prst="rect">
              <a:avLst/>
            </a:prstGeom>
            <a:noFill/>
          </p:spPr>
          <p:txBody>
            <a:bodyPr wrap="square" rtlCol="0">
              <a:spAutoFit/>
            </a:bodyPr>
            <a:lstStyle/>
            <a:p>
              <a:r>
                <a:rPr lang="en-US" sz="1200" dirty="0" smtClean="0"/>
                <a:t>0</a:t>
              </a:r>
              <a:endParaRPr lang="en-US" sz="1200" dirty="0"/>
            </a:p>
          </p:txBody>
        </p:sp>
        <p:sp>
          <p:nvSpPr>
            <p:cNvPr id="710" name="TextBox 709"/>
            <p:cNvSpPr txBox="1"/>
            <p:nvPr/>
          </p:nvSpPr>
          <p:spPr>
            <a:xfrm>
              <a:off x="1709564" y="2975183"/>
              <a:ext cx="123706" cy="276999"/>
            </a:xfrm>
            <a:prstGeom prst="rect">
              <a:avLst/>
            </a:prstGeom>
            <a:noFill/>
          </p:spPr>
          <p:txBody>
            <a:bodyPr wrap="square" rtlCol="0">
              <a:spAutoFit/>
            </a:bodyPr>
            <a:lstStyle/>
            <a:p>
              <a:r>
                <a:rPr lang="en-US" sz="1200" dirty="0" smtClean="0"/>
                <a:t>0</a:t>
              </a:r>
              <a:endParaRPr lang="en-US" sz="1200" dirty="0"/>
            </a:p>
          </p:txBody>
        </p:sp>
        <p:sp>
          <p:nvSpPr>
            <p:cNvPr id="711" name="TextBox 710"/>
            <p:cNvSpPr txBox="1"/>
            <p:nvPr/>
          </p:nvSpPr>
          <p:spPr>
            <a:xfrm>
              <a:off x="1482770" y="2975183"/>
              <a:ext cx="123706" cy="276999"/>
            </a:xfrm>
            <a:prstGeom prst="rect">
              <a:avLst/>
            </a:prstGeom>
            <a:noFill/>
          </p:spPr>
          <p:txBody>
            <a:bodyPr wrap="square" rtlCol="0">
              <a:spAutoFit/>
            </a:bodyPr>
            <a:lstStyle/>
            <a:p>
              <a:r>
                <a:rPr lang="en-US" sz="1200" dirty="0" smtClean="0"/>
                <a:t>0</a:t>
              </a:r>
              <a:endParaRPr lang="en-US" sz="1200" dirty="0"/>
            </a:p>
          </p:txBody>
        </p:sp>
        <p:sp>
          <p:nvSpPr>
            <p:cNvPr id="712" name="TextBox 711"/>
            <p:cNvSpPr txBox="1"/>
            <p:nvPr/>
          </p:nvSpPr>
          <p:spPr>
            <a:xfrm>
              <a:off x="469917" y="3139506"/>
              <a:ext cx="123706" cy="276999"/>
            </a:xfrm>
            <a:prstGeom prst="rect">
              <a:avLst/>
            </a:prstGeom>
            <a:noFill/>
          </p:spPr>
          <p:txBody>
            <a:bodyPr wrap="square" rtlCol="0">
              <a:spAutoFit/>
            </a:bodyPr>
            <a:lstStyle/>
            <a:p>
              <a:r>
                <a:rPr lang="en-US" sz="1200" dirty="0" smtClean="0"/>
                <a:t>0</a:t>
              </a:r>
              <a:endParaRPr lang="en-US" sz="1200" dirty="0"/>
            </a:p>
          </p:txBody>
        </p:sp>
        <p:sp>
          <p:nvSpPr>
            <p:cNvPr id="713" name="TextBox 712"/>
            <p:cNvSpPr txBox="1"/>
            <p:nvPr/>
          </p:nvSpPr>
          <p:spPr>
            <a:xfrm>
              <a:off x="593623" y="3139506"/>
              <a:ext cx="123706" cy="276999"/>
            </a:xfrm>
            <a:prstGeom prst="rect">
              <a:avLst/>
            </a:prstGeom>
            <a:noFill/>
          </p:spPr>
          <p:txBody>
            <a:bodyPr wrap="square" rtlCol="0">
              <a:spAutoFit/>
            </a:bodyPr>
            <a:lstStyle/>
            <a:p>
              <a:r>
                <a:rPr lang="en-US" sz="1200" dirty="0" smtClean="0"/>
                <a:t>0</a:t>
              </a:r>
              <a:endParaRPr lang="en-US" sz="1200" dirty="0"/>
            </a:p>
          </p:txBody>
        </p:sp>
        <p:sp>
          <p:nvSpPr>
            <p:cNvPr id="714" name="TextBox 713"/>
            <p:cNvSpPr txBox="1"/>
            <p:nvPr/>
          </p:nvSpPr>
          <p:spPr>
            <a:xfrm>
              <a:off x="725578" y="3139506"/>
              <a:ext cx="123706" cy="276999"/>
            </a:xfrm>
            <a:prstGeom prst="rect">
              <a:avLst/>
            </a:prstGeom>
            <a:noFill/>
          </p:spPr>
          <p:txBody>
            <a:bodyPr wrap="square" rtlCol="0">
              <a:spAutoFit/>
            </a:bodyPr>
            <a:lstStyle/>
            <a:p>
              <a:r>
                <a:rPr lang="en-US" sz="1200" dirty="0" smtClean="0"/>
                <a:t>0</a:t>
              </a:r>
              <a:endParaRPr lang="en-US" sz="1200" dirty="0"/>
            </a:p>
          </p:txBody>
        </p:sp>
        <p:sp>
          <p:nvSpPr>
            <p:cNvPr id="715" name="TextBox 714"/>
            <p:cNvSpPr txBox="1"/>
            <p:nvPr/>
          </p:nvSpPr>
          <p:spPr>
            <a:xfrm>
              <a:off x="849284" y="3139506"/>
              <a:ext cx="123706" cy="276999"/>
            </a:xfrm>
            <a:prstGeom prst="rect">
              <a:avLst/>
            </a:prstGeom>
            <a:noFill/>
          </p:spPr>
          <p:txBody>
            <a:bodyPr wrap="square" rtlCol="0">
              <a:spAutoFit/>
            </a:bodyPr>
            <a:lstStyle/>
            <a:p>
              <a:r>
                <a:rPr lang="en-US" sz="1200" dirty="0" smtClean="0"/>
                <a:t>0</a:t>
              </a:r>
              <a:endParaRPr lang="en-US" sz="1200" dirty="0"/>
            </a:p>
          </p:txBody>
        </p:sp>
        <p:sp>
          <p:nvSpPr>
            <p:cNvPr id="716" name="TextBox 715"/>
            <p:cNvSpPr txBox="1"/>
            <p:nvPr/>
          </p:nvSpPr>
          <p:spPr>
            <a:xfrm>
              <a:off x="986652" y="3139506"/>
              <a:ext cx="123706" cy="276999"/>
            </a:xfrm>
            <a:prstGeom prst="rect">
              <a:avLst/>
            </a:prstGeom>
            <a:noFill/>
          </p:spPr>
          <p:txBody>
            <a:bodyPr wrap="square" rtlCol="0">
              <a:spAutoFit/>
            </a:bodyPr>
            <a:lstStyle/>
            <a:p>
              <a:r>
                <a:rPr lang="en-US" sz="1200" dirty="0" smtClean="0"/>
                <a:t>0</a:t>
              </a:r>
              <a:endParaRPr lang="en-US" sz="1200" dirty="0"/>
            </a:p>
          </p:txBody>
        </p:sp>
        <p:sp>
          <p:nvSpPr>
            <p:cNvPr id="717" name="TextBox 716"/>
            <p:cNvSpPr txBox="1"/>
            <p:nvPr/>
          </p:nvSpPr>
          <p:spPr>
            <a:xfrm>
              <a:off x="1110358" y="3139506"/>
              <a:ext cx="123706" cy="276999"/>
            </a:xfrm>
            <a:prstGeom prst="rect">
              <a:avLst/>
            </a:prstGeom>
            <a:noFill/>
          </p:spPr>
          <p:txBody>
            <a:bodyPr wrap="square" rtlCol="0">
              <a:spAutoFit/>
            </a:bodyPr>
            <a:lstStyle/>
            <a:p>
              <a:r>
                <a:rPr lang="en-US" sz="1200" dirty="0" smtClean="0"/>
                <a:t>0</a:t>
              </a:r>
              <a:endParaRPr lang="en-US" sz="1200" dirty="0"/>
            </a:p>
          </p:txBody>
        </p:sp>
        <p:sp>
          <p:nvSpPr>
            <p:cNvPr id="718" name="TextBox 717"/>
            <p:cNvSpPr txBox="1"/>
            <p:nvPr/>
          </p:nvSpPr>
          <p:spPr>
            <a:xfrm>
              <a:off x="1242313" y="3139506"/>
              <a:ext cx="123706" cy="276999"/>
            </a:xfrm>
            <a:prstGeom prst="rect">
              <a:avLst/>
            </a:prstGeom>
            <a:noFill/>
          </p:spPr>
          <p:txBody>
            <a:bodyPr wrap="square" rtlCol="0">
              <a:spAutoFit/>
            </a:bodyPr>
            <a:lstStyle/>
            <a:p>
              <a:r>
                <a:rPr lang="en-US" sz="1200" dirty="0" smtClean="0"/>
                <a:t>0</a:t>
              </a:r>
              <a:endParaRPr lang="en-US" sz="1200" dirty="0"/>
            </a:p>
          </p:txBody>
        </p:sp>
        <p:sp>
          <p:nvSpPr>
            <p:cNvPr id="719" name="TextBox 718"/>
            <p:cNvSpPr txBox="1"/>
            <p:nvPr/>
          </p:nvSpPr>
          <p:spPr>
            <a:xfrm>
              <a:off x="1366019" y="3139506"/>
              <a:ext cx="123706" cy="276999"/>
            </a:xfrm>
            <a:prstGeom prst="rect">
              <a:avLst/>
            </a:prstGeom>
            <a:noFill/>
          </p:spPr>
          <p:txBody>
            <a:bodyPr wrap="square" rtlCol="0">
              <a:spAutoFit/>
            </a:bodyPr>
            <a:lstStyle/>
            <a:p>
              <a:r>
                <a:rPr lang="en-US" sz="1200" dirty="0" smtClean="0"/>
                <a:t>0</a:t>
              </a:r>
              <a:endParaRPr lang="en-US" sz="1200" dirty="0"/>
            </a:p>
          </p:txBody>
        </p:sp>
        <p:sp>
          <p:nvSpPr>
            <p:cNvPr id="720" name="TextBox 719"/>
            <p:cNvSpPr txBox="1"/>
            <p:nvPr/>
          </p:nvSpPr>
          <p:spPr>
            <a:xfrm>
              <a:off x="1585858" y="3139506"/>
              <a:ext cx="123706" cy="276999"/>
            </a:xfrm>
            <a:prstGeom prst="rect">
              <a:avLst/>
            </a:prstGeom>
            <a:noFill/>
          </p:spPr>
          <p:txBody>
            <a:bodyPr wrap="square" rtlCol="0">
              <a:spAutoFit/>
            </a:bodyPr>
            <a:lstStyle/>
            <a:p>
              <a:r>
                <a:rPr lang="en-US" sz="1200" dirty="0" smtClean="0"/>
                <a:t>0</a:t>
              </a:r>
              <a:endParaRPr lang="en-US" sz="1200" dirty="0"/>
            </a:p>
          </p:txBody>
        </p:sp>
        <p:sp>
          <p:nvSpPr>
            <p:cNvPr id="721" name="TextBox 720"/>
            <p:cNvSpPr txBox="1"/>
            <p:nvPr/>
          </p:nvSpPr>
          <p:spPr>
            <a:xfrm>
              <a:off x="1709564" y="3139506"/>
              <a:ext cx="123706" cy="276999"/>
            </a:xfrm>
            <a:prstGeom prst="rect">
              <a:avLst/>
            </a:prstGeom>
            <a:noFill/>
          </p:spPr>
          <p:txBody>
            <a:bodyPr wrap="square" rtlCol="0">
              <a:spAutoFit/>
            </a:bodyPr>
            <a:lstStyle/>
            <a:p>
              <a:r>
                <a:rPr lang="en-US" sz="1200" dirty="0" smtClean="0"/>
                <a:t>0</a:t>
              </a:r>
              <a:endParaRPr lang="en-US" sz="1200" dirty="0"/>
            </a:p>
          </p:txBody>
        </p:sp>
        <p:sp>
          <p:nvSpPr>
            <p:cNvPr id="722" name="TextBox 721"/>
            <p:cNvSpPr txBox="1"/>
            <p:nvPr/>
          </p:nvSpPr>
          <p:spPr>
            <a:xfrm>
              <a:off x="1482770" y="3139506"/>
              <a:ext cx="123706" cy="276999"/>
            </a:xfrm>
            <a:prstGeom prst="rect">
              <a:avLst/>
            </a:prstGeom>
            <a:noFill/>
          </p:spPr>
          <p:txBody>
            <a:bodyPr wrap="square" rtlCol="0">
              <a:spAutoFit/>
            </a:bodyPr>
            <a:lstStyle/>
            <a:p>
              <a:r>
                <a:rPr lang="en-US" sz="1200" dirty="0" smtClean="0"/>
                <a:t>0</a:t>
              </a:r>
              <a:endParaRPr lang="en-US" sz="1200" dirty="0"/>
            </a:p>
          </p:txBody>
        </p:sp>
        <p:sp>
          <p:nvSpPr>
            <p:cNvPr id="723" name="TextBox 722"/>
            <p:cNvSpPr txBox="1"/>
            <p:nvPr/>
          </p:nvSpPr>
          <p:spPr>
            <a:xfrm>
              <a:off x="465621" y="3309294"/>
              <a:ext cx="123706" cy="276999"/>
            </a:xfrm>
            <a:prstGeom prst="rect">
              <a:avLst/>
            </a:prstGeom>
            <a:noFill/>
          </p:spPr>
          <p:txBody>
            <a:bodyPr wrap="square" rtlCol="0">
              <a:spAutoFit/>
            </a:bodyPr>
            <a:lstStyle/>
            <a:p>
              <a:r>
                <a:rPr lang="en-US" sz="1200" dirty="0" smtClean="0"/>
                <a:t>0</a:t>
              </a:r>
              <a:endParaRPr lang="en-US" sz="1200" dirty="0"/>
            </a:p>
          </p:txBody>
        </p:sp>
        <p:sp>
          <p:nvSpPr>
            <p:cNvPr id="724" name="TextBox 723"/>
            <p:cNvSpPr txBox="1"/>
            <p:nvPr/>
          </p:nvSpPr>
          <p:spPr>
            <a:xfrm>
              <a:off x="589327" y="3309294"/>
              <a:ext cx="123706" cy="276999"/>
            </a:xfrm>
            <a:prstGeom prst="rect">
              <a:avLst/>
            </a:prstGeom>
            <a:noFill/>
          </p:spPr>
          <p:txBody>
            <a:bodyPr wrap="square" rtlCol="0">
              <a:spAutoFit/>
            </a:bodyPr>
            <a:lstStyle/>
            <a:p>
              <a:r>
                <a:rPr lang="en-US" sz="1200" dirty="0" smtClean="0"/>
                <a:t>0</a:t>
              </a:r>
              <a:endParaRPr lang="en-US" sz="1200" dirty="0"/>
            </a:p>
          </p:txBody>
        </p:sp>
        <p:sp>
          <p:nvSpPr>
            <p:cNvPr id="725" name="TextBox 724"/>
            <p:cNvSpPr txBox="1"/>
            <p:nvPr/>
          </p:nvSpPr>
          <p:spPr>
            <a:xfrm>
              <a:off x="721282" y="3309294"/>
              <a:ext cx="123706" cy="276999"/>
            </a:xfrm>
            <a:prstGeom prst="rect">
              <a:avLst/>
            </a:prstGeom>
            <a:noFill/>
          </p:spPr>
          <p:txBody>
            <a:bodyPr wrap="square" rtlCol="0">
              <a:spAutoFit/>
            </a:bodyPr>
            <a:lstStyle/>
            <a:p>
              <a:r>
                <a:rPr lang="en-US" sz="1200" dirty="0" smtClean="0"/>
                <a:t>0</a:t>
              </a:r>
              <a:endParaRPr lang="en-US" sz="1200" dirty="0"/>
            </a:p>
          </p:txBody>
        </p:sp>
        <p:sp>
          <p:nvSpPr>
            <p:cNvPr id="726" name="TextBox 725"/>
            <p:cNvSpPr txBox="1"/>
            <p:nvPr/>
          </p:nvSpPr>
          <p:spPr>
            <a:xfrm>
              <a:off x="844988" y="3309294"/>
              <a:ext cx="123706" cy="276999"/>
            </a:xfrm>
            <a:prstGeom prst="rect">
              <a:avLst/>
            </a:prstGeom>
            <a:noFill/>
          </p:spPr>
          <p:txBody>
            <a:bodyPr wrap="square" rtlCol="0">
              <a:spAutoFit/>
            </a:bodyPr>
            <a:lstStyle/>
            <a:p>
              <a:r>
                <a:rPr lang="en-US" sz="1200" dirty="0" smtClean="0"/>
                <a:t>0</a:t>
              </a:r>
              <a:endParaRPr lang="en-US" sz="1200" dirty="0"/>
            </a:p>
          </p:txBody>
        </p:sp>
        <p:sp>
          <p:nvSpPr>
            <p:cNvPr id="727" name="TextBox 726"/>
            <p:cNvSpPr txBox="1"/>
            <p:nvPr/>
          </p:nvSpPr>
          <p:spPr>
            <a:xfrm>
              <a:off x="982356" y="3309294"/>
              <a:ext cx="123706" cy="276999"/>
            </a:xfrm>
            <a:prstGeom prst="rect">
              <a:avLst/>
            </a:prstGeom>
            <a:noFill/>
          </p:spPr>
          <p:txBody>
            <a:bodyPr wrap="square" rtlCol="0">
              <a:spAutoFit/>
            </a:bodyPr>
            <a:lstStyle/>
            <a:p>
              <a:r>
                <a:rPr lang="en-US" sz="1200" dirty="0" smtClean="0"/>
                <a:t>0</a:t>
              </a:r>
              <a:endParaRPr lang="en-US" sz="1200" dirty="0"/>
            </a:p>
          </p:txBody>
        </p:sp>
        <p:sp>
          <p:nvSpPr>
            <p:cNvPr id="728" name="TextBox 727"/>
            <p:cNvSpPr txBox="1"/>
            <p:nvPr/>
          </p:nvSpPr>
          <p:spPr>
            <a:xfrm>
              <a:off x="1106062" y="3309294"/>
              <a:ext cx="123706" cy="276999"/>
            </a:xfrm>
            <a:prstGeom prst="rect">
              <a:avLst/>
            </a:prstGeom>
            <a:noFill/>
          </p:spPr>
          <p:txBody>
            <a:bodyPr wrap="square" rtlCol="0">
              <a:spAutoFit/>
            </a:bodyPr>
            <a:lstStyle/>
            <a:p>
              <a:r>
                <a:rPr lang="en-US" sz="1200" dirty="0" smtClean="0"/>
                <a:t>0</a:t>
              </a:r>
              <a:endParaRPr lang="en-US" sz="1200" dirty="0"/>
            </a:p>
          </p:txBody>
        </p:sp>
        <p:sp>
          <p:nvSpPr>
            <p:cNvPr id="729" name="TextBox 728"/>
            <p:cNvSpPr txBox="1"/>
            <p:nvPr/>
          </p:nvSpPr>
          <p:spPr>
            <a:xfrm>
              <a:off x="1238017" y="3309294"/>
              <a:ext cx="123706" cy="276999"/>
            </a:xfrm>
            <a:prstGeom prst="rect">
              <a:avLst/>
            </a:prstGeom>
            <a:noFill/>
          </p:spPr>
          <p:txBody>
            <a:bodyPr wrap="square" rtlCol="0">
              <a:spAutoFit/>
            </a:bodyPr>
            <a:lstStyle/>
            <a:p>
              <a:r>
                <a:rPr lang="en-US" sz="1200" dirty="0" smtClean="0"/>
                <a:t>0</a:t>
              </a:r>
              <a:endParaRPr lang="en-US" sz="1200" dirty="0"/>
            </a:p>
          </p:txBody>
        </p:sp>
        <p:sp>
          <p:nvSpPr>
            <p:cNvPr id="730" name="TextBox 729"/>
            <p:cNvSpPr txBox="1"/>
            <p:nvPr/>
          </p:nvSpPr>
          <p:spPr>
            <a:xfrm>
              <a:off x="1361723" y="3309294"/>
              <a:ext cx="123706" cy="276999"/>
            </a:xfrm>
            <a:prstGeom prst="rect">
              <a:avLst/>
            </a:prstGeom>
            <a:noFill/>
          </p:spPr>
          <p:txBody>
            <a:bodyPr wrap="square" rtlCol="0">
              <a:spAutoFit/>
            </a:bodyPr>
            <a:lstStyle/>
            <a:p>
              <a:r>
                <a:rPr lang="en-US" sz="1200" dirty="0" smtClean="0"/>
                <a:t>0</a:t>
              </a:r>
              <a:endParaRPr lang="en-US" sz="1200" dirty="0"/>
            </a:p>
          </p:txBody>
        </p:sp>
        <p:sp>
          <p:nvSpPr>
            <p:cNvPr id="731" name="TextBox 730"/>
            <p:cNvSpPr txBox="1"/>
            <p:nvPr/>
          </p:nvSpPr>
          <p:spPr>
            <a:xfrm>
              <a:off x="1581562" y="3309294"/>
              <a:ext cx="123706" cy="276999"/>
            </a:xfrm>
            <a:prstGeom prst="rect">
              <a:avLst/>
            </a:prstGeom>
            <a:noFill/>
          </p:spPr>
          <p:txBody>
            <a:bodyPr wrap="square" rtlCol="0">
              <a:spAutoFit/>
            </a:bodyPr>
            <a:lstStyle/>
            <a:p>
              <a:r>
                <a:rPr lang="en-US" sz="1200" dirty="0" smtClean="0"/>
                <a:t>0</a:t>
              </a:r>
              <a:endParaRPr lang="en-US" sz="1200" dirty="0"/>
            </a:p>
          </p:txBody>
        </p:sp>
        <p:sp>
          <p:nvSpPr>
            <p:cNvPr id="732" name="TextBox 731"/>
            <p:cNvSpPr txBox="1"/>
            <p:nvPr/>
          </p:nvSpPr>
          <p:spPr>
            <a:xfrm>
              <a:off x="1705268" y="3309294"/>
              <a:ext cx="123706" cy="276999"/>
            </a:xfrm>
            <a:prstGeom prst="rect">
              <a:avLst/>
            </a:prstGeom>
            <a:noFill/>
          </p:spPr>
          <p:txBody>
            <a:bodyPr wrap="square" rtlCol="0">
              <a:spAutoFit/>
            </a:bodyPr>
            <a:lstStyle/>
            <a:p>
              <a:r>
                <a:rPr lang="en-US" sz="1200" dirty="0" smtClean="0"/>
                <a:t>0</a:t>
              </a:r>
              <a:endParaRPr lang="en-US" sz="1200" dirty="0"/>
            </a:p>
          </p:txBody>
        </p:sp>
        <p:sp>
          <p:nvSpPr>
            <p:cNvPr id="733" name="TextBox 732"/>
            <p:cNvSpPr txBox="1"/>
            <p:nvPr/>
          </p:nvSpPr>
          <p:spPr>
            <a:xfrm>
              <a:off x="1478474" y="3309294"/>
              <a:ext cx="123706" cy="276999"/>
            </a:xfrm>
            <a:prstGeom prst="rect">
              <a:avLst/>
            </a:prstGeom>
            <a:noFill/>
          </p:spPr>
          <p:txBody>
            <a:bodyPr wrap="square" rtlCol="0">
              <a:spAutoFit/>
            </a:bodyPr>
            <a:lstStyle/>
            <a:p>
              <a:r>
                <a:rPr lang="en-US" sz="1200" dirty="0" smtClean="0"/>
                <a:t>0</a:t>
              </a:r>
              <a:endParaRPr lang="en-US" sz="1200" dirty="0"/>
            </a:p>
          </p:txBody>
        </p:sp>
        <p:sp>
          <p:nvSpPr>
            <p:cNvPr id="734" name="TextBox 733"/>
            <p:cNvSpPr txBox="1"/>
            <p:nvPr/>
          </p:nvSpPr>
          <p:spPr>
            <a:xfrm>
              <a:off x="465621" y="3498358"/>
              <a:ext cx="123706" cy="276999"/>
            </a:xfrm>
            <a:prstGeom prst="rect">
              <a:avLst/>
            </a:prstGeom>
            <a:noFill/>
          </p:spPr>
          <p:txBody>
            <a:bodyPr wrap="square" rtlCol="0">
              <a:spAutoFit/>
            </a:bodyPr>
            <a:lstStyle/>
            <a:p>
              <a:r>
                <a:rPr lang="en-US" sz="1200" dirty="0" smtClean="0"/>
                <a:t>0</a:t>
              </a:r>
              <a:endParaRPr lang="en-US" sz="1200" dirty="0"/>
            </a:p>
          </p:txBody>
        </p:sp>
        <p:sp>
          <p:nvSpPr>
            <p:cNvPr id="735" name="TextBox 734"/>
            <p:cNvSpPr txBox="1"/>
            <p:nvPr/>
          </p:nvSpPr>
          <p:spPr>
            <a:xfrm>
              <a:off x="589327" y="3498358"/>
              <a:ext cx="123706" cy="276999"/>
            </a:xfrm>
            <a:prstGeom prst="rect">
              <a:avLst/>
            </a:prstGeom>
            <a:noFill/>
          </p:spPr>
          <p:txBody>
            <a:bodyPr wrap="square" rtlCol="0">
              <a:spAutoFit/>
            </a:bodyPr>
            <a:lstStyle/>
            <a:p>
              <a:r>
                <a:rPr lang="en-US" sz="1200" dirty="0" smtClean="0"/>
                <a:t>0</a:t>
              </a:r>
              <a:endParaRPr lang="en-US" sz="1200" dirty="0"/>
            </a:p>
          </p:txBody>
        </p:sp>
        <p:sp>
          <p:nvSpPr>
            <p:cNvPr id="736" name="TextBox 735"/>
            <p:cNvSpPr txBox="1"/>
            <p:nvPr/>
          </p:nvSpPr>
          <p:spPr>
            <a:xfrm>
              <a:off x="721282" y="3498358"/>
              <a:ext cx="123706" cy="276999"/>
            </a:xfrm>
            <a:prstGeom prst="rect">
              <a:avLst/>
            </a:prstGeom>
            <a:noFill/>
          </p:spPr>
          <p:txBody>
            <a:bodyPr wrap="square" rtlCol="0">
              <a:spAutoFit/>
            </a:bodyPr>
            <a:lstStyle/>
            <a:p>
              <a:r>
                <a:rPr lang="en-US" sz="1200" dirty="0" smtClean="0"/>
                <a:t>0</a:t>
              </a:r>
              <a:endParaRPr lang="en-US" sz="1200" dirty="0"/>
            </a:p>
          </p:txBody>
        </p:sp>
        <p:sp>
          <p:nvSpPr>
            <p:cNvPr id="737" name="TextBox 736"/>
            <p:cNvSpPr txBox="1"/>
            <p:nvPr/>
          </p:nvSpPr>
          <p:spPr>
            <a:xfrm>
              <a:off x="844988" y="3498358"/>
              <a:ext cx="123706" cy="276999"/>
            </a:xfrm>
            <a:prstGeom prst="rect">
              <a:avLst/>
            </a:prstGeom>
            <a:noFill/>
          </p:spPr>
          <p:txBody>
            <a:bodyPr wrap="square" rtlCol="0">
              <a:spAutoFit/>
            </a:bodyPr>
            <a:lstStyle/>
            <a:p>
              <a:r>
                <a:rPr lang="en-US" sz="1200" dirty="0" smtClean="0"/>
                <a:t>0</a:t>
              </a:r>
              <a:endParaRPr lang="en-US" sz="1200" dirty="0"/>
            </a:p>
          </p:txBody>
        </p:sp>
        <p:sp>
          <p:nvSpPr>
            <p:cNvPr id="738" name="TextBox 737"/>
            <p:cNvSpPr txBox="1"/>
            <p:nvPr/>
          </p:nvSpPr>
          <p:spPr>
            <a:xfrm>
              <a:off x="982356" y="3498358"/>
              <a:ext cx="123706" cy="276999"/>
            </a:xfrm>
            <a:prstGeom prst="rect">
              <a:avLst/>
            </a:prstGeom>
            <a:noFill/>
          </p:spPr>
          <p:txBody>
            <a:bodyPr wrap="square" rtlCol="0">
              <a:spAutoFit/>
            </a:bodyPr>
            <a:lstStyle/>
            <a:p>
              <a:r>
                <a:rPr lang="en-US" sz="1200" dirty="0" smtClean="0"/>
                <a:t>0</a:t>
              </a:r>
              <a:endParaRPr lang="en-US" sz="1200" dirty="0"/>
            </a:p>
          </p:txBody>
        </p:sp>
        <p:sp>
          <p:nvSpPr>
            <p:cNvPr id="739" name="TextBox 738"/>
            <p:cNvSpPr txBox="1"/>
            <p:nvPr/>
          </p:nvSpPr>
          <p:spPr>
            <a:xfrm>
              <a:off x="1106062" y="3498358"/>
              <a:ext cx="123706" cy="276999"/>
            </a:xfrm>
            <a:prstGeom prst="rect">
              <a:avLst/>
            </a:prstGeom>
            <a:noFill/>
          </p:spPr>
          <p:txBody>
            <a:bodyPr wrap="square" rtlCol="0">
              <a:spAutoFit/>
            </a:bodyPr>
            <a:lstStyle/>
            <a:p>
              <a:r>
                <a:rPr lang="en-US" sz="1200" dirty="0" smtClean="0"/>
                <a:t>0</a:t>
              </a:r>
              <a:endParaRPr lang="en-US" sz="1200" dirty="0"/>
            </a:p>
          </p:txBody>
        </p:sp>
        <p:sp>
          <p:nvSpPr>
            <p:cNvPr id="740" name="TextBox 739"/>
            <p:cNvSpPr txBox="1"/>
            <p:nvPr/>
          </p:nvSpPr>
          <p:spPr>
            <a:xfrm>
              <a:off x="1238017" y="3498358"/>
              <a:ext cx="123706" cy="276999"/>
            </a:xfrm>
            <a:prstGeom prst="rect">
              <a:avLst/>
            </a:prstGeom>
            <a:noFill/>
          </p:spPr>
          <p:txBody>
            <a:bodyPr wrap="square" rtlCol="0">
              <a:spAutoFit/>
            </a:bodyPr>
            <a:lstStyle/>
            <a:p>
              <a:r>
                <a:rPr lang="en-US" sz="1200" dirty="0" smtClean="0"/>
                <a:t>0</a:t>
              </a:r>
              <a:endParaRPr lang="en-US" sz="1200" dirty="0"/>
            </a:p>
          </p:txBody>
        </p:sp>
        <p:sp>
          <p:nvSpPr>
            <p:cNvPr id="741" name="TextBox 740"/>
            <p:cNvSpPr txBox="1"/>
            <p:nvPr/>
          </p:nvSpPr>
          <p:spPr>
            <a:xfrm>
              <a:off x="1361723" y="3498358"/>
              <a:ext cx="123706" cy="276999"/>
            </a:xfrm>
            <a:prstGeom prst="rect">
              <a:avLst/>
            </a:prstGeom>
            <a:noFill/>
          </p:spPr>
          <p:txBody>
            <a:bodyPr wrap="square" rtlCol="0">
              <a:spAutoFit/>
            </a:bodyPr>
            <a:lstStyle/>
            <a:p>
              <a:r>
                <a:rPr lang="en-US" sz="1200" dirty="0" smtClean="0"/>
                <a:t>0</a:t>
              </a:r>
              <a:endParaRPr lang="en-US" sz="1200" dirty="0"/>
            </a:p>
          </p:txBody>
        </p:sp>
        <p:sp>
          <p:nvSpPr>
            <p:cNvPr id="742" name="TextBox 741"/>
            <p:cNvSpPr txBox="1"/>
            <p:nvPr/>
          </p:nvSpPr>
          <p:spPr>
            <a:xfrm>
              <a:off x="1581562" y="3498358"/>
              <a:ext cx="123706" cy="276999"/>
            </a:xfrm>
            <a:prstGeom prst="rect">
              <a:avLst/>
            </a:prstGeom>
            <a:noFill/>
          </p:spPr>
          <p:txBody>
            <a:bodyPr wrap="square" rtlCol="0">
              <a:spAutoFit/>
            </a:bodyPr>
            <a:lstStyle/>
            <a:p>
              <a:r>
                <a:rPr lang="en-US" sz="1200" dirty="0" smtClean="0"/>
                <a:t>0</a:t>
              </a:r>
              <a:endParaRPr lang="en-US" sz="1200" dirty="0"/>
            </a:p>
          </p:txBody>
        </p:sp>
        <p:sp>
          <p:nvSpPr>
            <p:cNvPr id="743" name="TextBox 742"/>
            <p:cNvSpPr txBox="1"/>
            <p:nvPr/>
          </p:nvSpPr>
          <p:spPr>
            <a:xfrm>
              <a:off x="1705268" y="3498358"/>
              <a:ext cx="123706" cy="276999"/>
            </a:xfrm>
            <a:prstGeom prst="rect">
              <a:avLst/>
            </a:prstGeom>
            <a:noFill/>
          </p:spPr>
          <p:txBody>
            <a:bodyPr wrap="square" rtlCol="0">
              <a:spAutoFit/>
            </a:bodyPr>
            <a:lstStyle/>
            <a:p>
              <a:r>
                <a:rPr lang="en-US" sz="1200" dirty="0" smtClean="0"/>
                <a:t>0</a:t>
              </a:r>
              <a:endParaRPr lang="en-US" sz="1200" dirty="0"/>
            </a:p>
          </p:txBody>
        </p:sp>
        <p:sp>
          <p:nvSpPr>
            <p:cNvPr id="744" name="TextBox 743"/>
            <p:cNvSpPr txBox="1"/>
            <p:nvPr/>
          </p:nvSpPr>
          <p:spPr>
            <a:xfrm>
              <a:off x="1478474" y="3498358"/>
              <a:ext cx="123706" cy="276999"/>
            </a:xfrm>
            <a:prstGeom prst="rect">
              <a:avLst/>
            </a:prstGeom>
            <a:noFill/>
          </p:spPr>
          <p:txBody>
            <a:bodyPr wrap="square" rtlCol="0">
              <a:spAutoFit/>
            </a:bodyPr>
            <a:lstStyle/>
            <a:p>
              <a:r>
                <a:rPr lang="en-US" sz="1200" dirty="0" smtClean="0"/>
                <a:t>0</a:t>
              </a:r>
              <a:endParaRPr lang="en-US" sz="1200" dirty="0"/>
            </a:p>
          </p:txBody>
        </p:sp>
      </p:grpSp>
      <p:sp>
        <p:nvSpPr>
          <p:cNvPr id="747" name="TextBox 746"/>
          <p:cNvSpPr txBox="1"/>
          <p:nvPr/>
        </p:nvSpPr>
        <p:spPr>
          <a:xfrm>
            <a:off x="494828" y="3816876"/>
            <a:ext cx="1371600" cy="369332"/>
          </a:xfrm>
          <a:prstGeom prst="rect">
            <a:avLst/>
          </a:prstGeom>
          <a:noFill/>
        </p:spPr>
        <p:txBody>
          <a:bodyPr wrap="square" rtlCol="0">
            <a:spAutoFit/>
          </a:bodyPr>
          <a:lstStyle/>
          <a:p>
            <a:pPr algn="ctr"/>
            <a:r>
              <a:rPr lang="en-US" dirty="0" smtClean="0"/>
              <a:t>Sum = 16</a:t>
            </a:r>
            <a:endParaRPr lang="en-US" dirty="0"/>
          </a:p>
        </p:txBody>
      </p:sp>
      <p:sp>
        <p:nvSpPr>
          <p:cNvPr id="748" name="TextBox 747"/>
          <p:cNvSpPr txBox="1"/>
          <p:nvPr/>
        </p:nvSpPr>
        <p:spPr>
          <a:xfrm>
            <a:off x="2022805" y="3816876"/>
            <a:ext cx="1371600" cy="369332"/>
          </a:xfrm>
          <a:prstGeom prst="rect">
            <a:avLst/>
          </a:prstGeom>
          <a:noFill/>
        </p:spPr>
        <p:txBody>
          <a:bodyPr wrap="square" rtlCol="0">
            <a:spAutoFit/>
          </a:bodyPr>
          <a:lstStyle/>
          <a:p>
            <a:pPr algn="ctr"/>
            <a:r>
              <a:rPr lang="en-US" dirty="0" smtClean="0"/>
              <a:t>Sum = 13</a:t>
            </a:r>
            <a:endParaRPr lang="en-US" dirty="0"/>
          </a:p>
        </p:txBody>
      </p:sp>
      <p:sp>
        <p:nvSpPr>
          <p:cNvPr id="749" name="TextBox 748"/>
          <p:cNvSpPr txBox="1"/>
          <p:nvPr/>
        </p:nvSpPr>
        <p:spPr>
          <a:xfrm>
            <a:off x="5269595" y="3816876"/>
            <a:ext cx="1371600" cy="369332"/>
          </a:xfrm>
          <a:prstGeom prst="rect">
            <a:avLst/>
          </a:prstGeom>
          <a:noFill/>
        </p:spPr>
        <p:txBody>
          <a:bodyPr wrap="square" rtlCol="0">
            <a:spAutoFit/>
          </a:bodyPr>
          <a:lstStyle/>
          <a:p>
            <a:pPr algn="ctr"/>
            <a:r>
              <a:rPr lang="en-US" dirty="0" smtClean="0"/>
              <a:t>Sum = 2</a:t>
            </a:r>
            <a:endParaRPr lang="en-US" dirty="0"/>
          </a:p>
        </p:txBody>
      </p:sp>
      <p:sp>
        <p:nvSpPr>
          <p:cNvPr id="750" name="TextBox 749"/>
          <p:cNvSpPr txBox="1"/>
          <p:nvPr/>
        </p:nvSpPr>
        <p:spPr>
          <a:xfrm>
            <a:off x="6797572" y="3816876"/>
            <a:ext cx="1371600" cy="369332"/>
          </a:xfrm>
          <a:prstGeom prst="rect">
            <a:avLst/>
          </a:prstGeom>
          <a:noFill/>
        </p:spPr>
        <p:txBody>
          <a:bodyPr wrap="square" rtlCol="0">
            <a:spAutoFit/>
          </a:bodyPr>
          <a:lstStyle/>
          <a:p>
            <a:pPr algn="ctr"/>
            <a:r>
              <a:rPr lang="en-US" dirty="0" smtClean="0"/>
              <a:t>Sum = 3</a:t>
            </a:r>
            <a:endParaRPr lang="en-US" dirty="0"/>
          </a:p>
        </p:txBody>
      </p:sp>
      <p:sp>
        <p:nvSpPr>
          <p:cNvPr id="751" name="TextBox 750"/>
          <p:cNvSpPr txBox="1"/>
          <p:nvPr/>
        </p:nvSpPr>
        <p:spPr>
          <a:xfrm>
            <a:off x="2918905" y="4593771"/>
            <a:ext cx="3085630" cy="1477328"/>
          </a:xfrm>
          <a:prstGeom prst="rect">
            <a:avLst/>
          </a:prstGeom>
          <a:noFill/>
        </p:spPr>
        <p:txBody>
          <a:bodyPr wrap="square" rtlCol="0">
            <a:spAutoFit/>
          </a:bodyPr>
          <a:lstStyle/>
          <a:p>
            <a:pPr algn="ctr"/>
            <a:r>
              <a:rPr lang="en-US" u="sng" dirty="0" smtClean="0"/>
              <a:t>Rule</a:t>
            </a:r>
          </a:p>
          <a:p>
            <a:r>
              <a:rPr lang="en-US" dirty="0" smtClean="0"/>
              <a:t>If sum &gt; 10</a:t>
            </a:r>
          </a:p>
          <a:p>
            <a:r>
              <a:rPr lang="en-US" dirty="0" smtClean="0"/>
              <a:t>	Answer = Big triangle</a:t>
            </a:r>
          </a:p>
          <a:p>
            <a:r>
              <a:rPr lang="en-US" dirty="0" smtClean="0"/>
              <a:t>Else</a:t>
            </a:r>
          </a:p>
          <a:p>
            <a:r>
              <a:rPr lang="en-US" dirty="0" smtClean="0"/>
              <a:t>	Answer = Little triangle</a:t>
            </a:r>
            <a:endParaRPr lang="en-US" dirty="0"/>
          </a:p>
        </p:txBody>
      </p:sp>
      <p:grpSp>
        <p:nvGrpSpPr>
          <p:cNvPr id="6" name="Group 386"/>
          <p:cNvGrpSpPr/>
          <p:nvPr/>
        </p:nvGrpSpPr>
        <p:grpSpPr>
          <a:xfrm>
            <a:off x="6756311" y="4265093"/>
            <a:ext cx="1400807" cy="1507572"/>
            <a:chOff x="465621" y="2267785"/>
            <a:chExt cx="1400807" cy="1507572"/>
          </a:xfrm>
        </p:grpSpPr>
        <p:sp>
          <p:nvSpPr>
            <p:cNvPr id="388" name="TextBox 387"/>
            <p:cNvSpPr txBox="1"/>
            <p:nvPr/>
          </p:nvSpPr>
          <p:spPr>
            <a:xfrm>
              <a:off x="1242313" y="2975183"/>
              <a:ext cx="123706" cy="276999"/>
            </a:xfrm>
            <a:prstGeom prst="rect">
              <a:avLst/>
            </a:prstGeom>
            <a:noFill/>
          </p:spPr>
          <p:txBody>
            <a:bodyPr wrap="square" rtlCol="0">
              <a:spAutoFit/>
            </a:bodyPr>
            <a:lstStyle/>
            <a:p>
              <a:r>
                <a:rPr lang="en-US" sz="1200" dirty="0" smtClean="0"/>
                <a:t>0</a:t>
              </a:r>
              <a:endParaRPr lang="en-US" sz="1200" dirty="0"/>
            </a:p>
          </p:txBody>
        </p:sp>
        <p:sp>
          <p:nvSpPr>
            <p:cNvPr id="389" name="Rectangle 388"/>
            <p:cNvSpPr/>
            <p:nvPr/>
          </p:nvSpPr>
          <p:spPr>
            <a:xfrm>
              <a:off x="494828" y="2342008"/>
              <a:ext cx="1371600" cy="1371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TextBox 389"/>
            <p:cNvSpPr txBox="1"/>
            <p:nvPr/>
          </p:nvSpPr>
          <p:spPr>
            <a:xfrm>
              <a:off x="470087" y="2267785"/>
              <a:ext cx="123706" cy="276999"/>
            </a:xfrm>
            <a:prstGeom prst="rect">
              <a:avLst/>
            </a:prstGeom>
            <a:noFill/>
          </p:spPr>
          <p:txBody>
            <a:bodyPr wrap="square" rtlCol="0">
              <a:spAutoFit/>
            </a:bodyPr>
            <a:lstStyle/>
            <a:p>
              <a:r>
                <a:rPr lang="en-US" sz="1200" dirty="0" smtClean="0"/>
                <a:t>0</a:t>
              </a:r>
              <a:endParaRPr lang="en-US" sz="1200" dirty="0"/>
            </a:p>
          </p:txBody>
        </p:sp>
        <p:sp>
          <p:nvSpPr>
            <p:cNvPr id="391" name="TextBox 390"/>
            <p:cNvSpPr txBox="1"/>
            <p:nvPr/>
          </p:nvSpPr>
          <p:spPr>
            <a:xfrm>
              <a:off x="593793" y="2267785"/>
              <a:ext cx="123706" cy="276999"/>
            </a:xfrm>
            <a:prstGeom prst="rect">
              <a:avLst/>
            </a:prstGeom>
            <a:noFill/>
          </p:spPr>
          <p:txBody>
            <a:bodyPr wrap="square" rtlCol="0">
              <a:spAutoFit/>
            </a:bodyPr>
            <a:lstStyle/>
            <a:p>
              <a:r>
                <a:rPr lang="en-US" sz="1200" dirty="0" smtClean="0"/>
                <a:t>0</a:t>
              </a:r>
              <a:endParaRPr lang="en-US" sz="1200" dirty="0"/>
            </a:p>
          </p:txBody>
        </p:sp>
        <p:sp>
          <p:nvSpPr>
            <p:cNvPr id="392" name="TextBox 391"/>
            <p:cNvSpPr txBox="1"/>
            <p:nvPr/>
          </p:nvSpPr>
          <p:spPr>
            <a:xfrm>
              <a:off x="725748" y="2267785"/>
              <a:ext cx="123706" cy="276999"/>
            </a:xfrm>
            <a:prstGeom prst="rect">
              <a:avLst/>
            </a:prstGeom>
            <a:noFill/>
          </p:spPr>
          <p:txBody>
            <a:bodyPr wrap="square" rtlCol="0">
              <a:spAutoFit/>
            </a:bodyPr>
            <a:lstStyle/>
            <a:p>
              <a:r>
                <a:rPr lang="en-US" sz="1200" dirty="0" smtClean="0"/>
                <a:t>0</a:t>
              </a:r>
              <a:endParaRPr lang="en-US" sz="1200" dirty="0"/>
            </a:p>
          </p:txBody>
        </p:sp>
        <p:sp>
          <p:nvSpPr>
            <p:cNvPr id="393" name="TextBox 392"/>
            <p:cNvSpPr txBox="1"/>
            <p:nvPr/>
          </p:nvSpPr>
          <p:spPr>
            <a:xfrm>
              <a:off x="849454" y="2267785"/>
              <a:ext cx="123706" cy="276999"/>
            </a:xfrm>
            <a:prstGeom prst="rect">
              <a:avLst/>
            </a:prstGeom>
            <a:noFill/>
          </p:spPr>
          <p:txBody>
            <a:bodyPr wrap="square" rtlCol="0">
              <a:spAutoFit/>
            </a:bodyPr>
            <a:lstStyle/>
            <a:p>
              <a:r>
                <a:rPr lang="en-US" sz="1200" dirty="0" smtClean="0"/>
                <a:t>0</a:t>
              </a:r>
              <a:endParaRPr lang="en-US" sz="1200" dirty="0"/>
            </a:p>
          </p:txBody>
        </p:sp>
        <p:sp>
          <p:nvSpPr>
            <p:cNvPr id="394" name="TextBox 393"/>
            <p:cNvSpPr txBox="1"/>
            <p:nvPr/>
          </p:nvSpPr>
          <p:spPr>
            <a:xfrm>
              <a:off x="986822" y="2267785"/>
              <a:ext cx="123706" cy="276999"/>
            </a:xfrm>
            <a:prstGeom prst="rect">
              <a:avLst/>
            </a:prstGeom>
            <a:noFill/>
          </p:spPr>
          <p:txBody>
            <a:bodyPr wrap="square" rtlCol="0">
              <a:spAutoFit/>
            </a:bodyPr>
            <a:lstStyle/>
            <a:p>
              <a:r>
                <a:rPr lang="en-US" sz="1200" dirty="0" smtClean="0"/>
                <a:t>0</a:t>
              </a:r>
              <a:endParaRPr lang="en-US" sz="1200" dirty="0"/>
            </a:p>
          </p:txBody>
        </p:sp>
        <p:sp>
          <p:nvSpPr>
            <p:cNvPr id="395" name="TextBox 394"/>
            <p:cNvSpPr txBox="1"/>
            <p:nvPr/>
          </p:nvSpPr>
          <p:spPr>
            <a:xfrm>
              <a:off x="1110528" y="2267785"/>
              <a:ext cx="123706" cy="276999"/>
            </a:xfrm>
            <a:prstGeom prst="rect">
              <a:avLst/>
            </a:prstGeom>
            <a:noFill/>
          </p:spPr>
          <p:txBody>
            <a:bodyPr wrap="square" rtlCol="0">
              <a:spAutoFit/>
            </a:bodyPr>
            <a:lstStyle/>
            <a:p>
              <a:r>
                <a:rPr lang="en-US" sz="1200" dirty="0" smtClean="0"/>
                <a:t>0</a:t>
              </a:r>
              <a:endParaRPr lang="en-US" sz="1200" dirty="0"/>
            </a:p>
          </p:txBody>
        </p:sp>
        <p:sp>
          <p:nvSpPr>
            <p:cNvPr id="396" name="TextBox 395"/>
            <p:cNvSpPr txBox="1"/>
            <p:nvPr/>
          </p:nvSpPr>
          <p:spPr>
            <a:xfrm>
              <a:off x="1242483" y="2267785"/>
              <a:ext cx="123706" cy="276999"/>
            </a:xfrm>
            <a:prstGeom prst="rect">
              <a:avLst/>
            </a:prstGeom>
            <a:noFill/>
          </p:spPr>
          <p:txBody>
            <a:bodyPr wrap="square" rtlCol="0">
              <a:spAutoFit/>
            </a:bodyPr>
            <a:lstStyle/>
            <a:p>
              <a:r>
                <a:rPr lang="en-US" sz="1200" dirty="0" smtClean="0"/>
                <a:t>0</a:t>
              </a:r>
              <a:endParaRPr lang="en-US" sz="1200" dirty="0"/>
            </a:p>
          </p:txBody>
        </p:sp>
        <p:sp>
          <p:nvSpPr>
            <p:cNvPr id="397" name="TextBox 396"/>
            <p:cNvSpPr txBox="1"/>
            <p:nvPr/>
          </p:nvSpPr>
          <p:spPr>
            <a:xfrm>
              <a:off x="1366189" y="2267785"/>
              <a:ext cx="123706" cy="276999"/>
            </a:xfrm>
            <a:prstGeom prst="rect">
              <a:avLst/>
            </a:prstGeom>
            <a:noFill/>
          </p:spPr>
          <p:txBody>
            <a:bodyPr wrap="square" rtlCol="0">
              <a:spAutoFit/>
            </a:bodyPr>
            <a:lstStyle/>
            <a:p>
              <a:r>
                <a:rPr lang="en-US" sz="1200" dirty="0" smtClean="0"/>
                <a:t>0</a:t>
              </a:r>
              <a:endParaRPr lang="en-US" sz="1200" dirty="0"/>
            </a:p>
          </p:txBody>
        </p:sp>
        <p:sp>
          <p:nvSpPr>
            <p:cNvPr id="398" name="TextBox 397"/>
            <p:cNvSpPr txBox="1"/>
            <p:nvPr/>
          </p:nvSpPr>
          <p:spPr>
            <a:xfrm>
              <a:off x="1586028" y="2267785"/>
              <a:ext cx="123706" cy="276999"/>
            </a:xfrm>
            <a:prstGeom prst="rect">
              <a:avLst/>
            </a:prstGeom>
            <a:noFill/>
          </p:spPr>
          <p:txBody>
            <a:bodyPr wrap="square" rtlCol="0">
              <a:spAutoFit/>
            </a:bodyPr>
            <a:lstStyle/>
            <a:p>
              <a:r>
                <a:rPr lang="en-US" sz="1200" dirty="0" smtClean="0"/>
                <a:t>0</a:t>
              </a:r>
              <a:endParaRPr lang="en-US" sz="1200" dirty="0"/>
            </a:p>
          </p:txBody>
        </p:sp>
        <p:sp>
          <p:nvSpPr>
            <p:cNvPr id="399" name="TextBox 398"/>
            <p:cNvSpPr txBox="1"/>
            <p:nvPr/>
          </p:nvSpPr>
          <p:spPr>
            <a:xfrm>
              <a:off x="1709734" y="2267785"/>
              <a:ext cx="123706" cy="276999"/>
            </a:xfrm>
            <a:prstGeom prst="rect">
              <a:avLst/>
            </a:prstGeom>
            <a:noFill/>
          </p:spPr>
          <p:txBody>
            <a:bodyPr wrap="square" rtlCol="0">
              <a:spAutoFit/>
            </a:bodyPr>
            <a:lstStyle/>
            <a:p>
              <a:r>
                <a:rPr lang="en-US" sz="1200" dirty="0" smtClean="0"/>
                <a:t>0</a:t>
              </a:r>
              <a:endParaRPr lang="en-US" sz="1200" dirty="0"/>
            </a:p>
          </p:txBody>
        </p:sp>
        <p:sp>
          <p:nvSpPr>
            <p:cNvPr id="400" name="TextBox 399"/>
            <p:cNvSpPr txBox="1"/>
            <p:nvPr/>
          </p:nvSpPr>
          <p:spPr>
            <a:xfrm>
              <a:off x="1482940" y="2267785"/>
              <a:ext cx="123706" cy="276999"/>
            </a:xfrm>
            <a:prstGeom prst="rect">
              <a:avLst/>
            </a:prstGeom>
            <a:noFill/>
          </p:spPr>
          <p:txBody>
            <a:bodyPr wrap="square" rtlCol="0">
              <a:spAutoFit/>
            </a:bodyPr>
            <a:lstStyle/>
            <a:p>
              <a:r>
                <a:rPr lang="en-US" sz="1200" dirty="0" smtClean="0"/>
                <a:t>0</a:t>
              </a:r>
              <a:endParaRPr lang="en-US" sz="1200" dirty="0"/>
            </a:p>
          </p:txBody>
        </p:sp>
        <p:sp>
          <p:nvSpPr>
            <p:cNvPr id="401" name="TextBox 400"/>
            <p:cNvSpPr txBox="1"/>
            <p:nvPr/>
          </p:nvSpPr>
          <p:spPr>
            <a:xfrm>
              <a:off x="470087" y="2456849"/>
              <a:ext cx="123706" cy="276999"/>
            </a:xfrm>
            <a:prstGeom prst="rect">
              <a:avLst/>
            </a:prstGeom>
            <a:noFill/>
          </p:spPr>
          <p:txBody>
            <a:bodyPr wrap="square" rtlCol="0">
              <a:spAutoFit/>
            </a:bodyPr>
            <a:lstStyle/>
            <a:p>
              <a:r>
                <a:rPr lang="en-US" sz="1200" dirty="0" smtClean="0"/>
                <a:t>0</a:t>
              </a:r>
              <a:endParaRPr lang="en-US" sz="1200" dirty="0"/>
            </a:p>
          </p:txBody>
        </p:sp>
        <p:sp>
          <p:nvSpPr>
            <p:cNvPr id="402" name="TextBox 401"/>
            <p:cNvSpPr txBox="1"/>
            <p:nvPr/>
          </p:nvSpPr>
          <p:spPr>
            <a:xfrm>
              <a:off x="593793" y="2456849"/>
              <a:ext cx="123706" cy="276999"/>
            </a:xfrm>
            <a:prstGeom prst="rect">
              <a:avLst/>
            </a:prstGeom>
            <a:noFill/>
          </p:spPr>
          <p:txBody>
            <a:bodyPr wrap="square" rtlCol="0">
              <a:spAutoFit/>
            </a:bodyPr>
            <a:lstStyle/>
            <a:p>
              <a:r>
                <a:rPr lang="en-US" sz="1200" dirty="0" smtClean="0"/>
                <a:t>0</a:t>
              </a:r>
              <a:endParaRPr lang="en-US" sz="1200" dirty="0"/>
            </a:p>
          </p:txBody>
        </p:sp>
        <p:sp>
          <p:nvSpPr>
            <p:cNvPr id="403" name="TextBox 402"/>
            <p:cNvSpPr txBox="1"/>
            <p:nvPr/>
          </p:nvSpPr>
          <p:spPr>
            <a:xfrm>
              <a:off x="725748" y="2456849"/>
              <a:ext cx="123706" cy="276999"/>
            </a:xfrm>
            <a:prstGeom prst="rect">
              <a:avLst/>
            </a:prstGeom>
            <a:noFill/>
          </p:spPr>
          <p:txBody>
            <a:bodyPr wrap="square" rtlCol="0">
              <a:spAutoFit/>
            </a:bodyPr>
            <a:lstStyle/>
            <a:p>
              <a:r>
                <a:rPr lang="en-US" sz="1200" dirty="0" smtClean="0"/>
                <a:t>0</a:t>
              </a:r>
              <a:endParaRPr lang="en-US" sz="1200" dirty="0"/>
            </a:p>
          </p:txBody>
        </p:sp>
        <p:sp>
          <p:nvSpPr>
            <p:cNvPr id="404" name="TextBox 403"/>
            <p:cNvSpPr txBox="1"/>
            <p:nvPr/>
          </p:nvSpPr>
          <p:spPr>
            <a:xfrm>
              <a:off x="849454" y="2456849"/>
              <a:ext cx="123706" cy="276999"/>
            </a:xfrm>
            <a:prstGeom prst="rect">
              <a:avLst/>
            </a:prstGeom>
            <a:noFill/>
          </p:spPr>
          <p:txBody>
            <a:bodyPr wrap="square" rtlCol="0">
              <a:spAutoFit/>
            </a:bodyPr>
            <a:lstStyle/>
            <a:p>
              <a:r>
                <a:rPr lang="en-US" sz="1200" dirty="0" smtClean="0"/>
                <a:t>0</a:t>
              </a:r>
              <a:endParaRPr lang="en-US" sz="1200" dirty="0"/>
            </a:p>
          </p:txBody>
        </p:sp>
        <p:sp>
          <p:nvSpPr>
            <p:cNvPr id="405" name="TextBox 404"/>
            <p:cNvSpPr txBox="1"/>
            <p:nvPr/>
          </p:nvSpPr>
          <p:spPr>
            <a:xfrm>
              <a:off x="986822" y="2456849"/>
              <a:ext cx="123706" cy="276999"/>
            </a:xfrm>
            <a:prstGeom prst="rect">
              <a:avLst/>
            </a:prstGeom>
            <a:noFill/>
          </p:spPr>
          <p:txBody>
            <a:bodyPr wrap="square" rtlCol="0">
              <a:spAutoFit/>
            </a:bodyPr>
            <a:lstStyle/>
            <a:p>
              <a:r>
                <a:rPr lang="en-US" sz="1200" dirty="0" smtClean="0"/>
                <a:t>0</a:t>
              </a:r>
              <a:endParaRPr lang="en-US" sz="1200" dirty="0"/>
            </a:p>
          </p:txBody>
        </p:sp>
        <p:sp>
          <p:nvSpPr>
            <p:cNvPr id="406" name="TextBox 405"/>
            <p:cNvSpPr txBox="1"/>
            <p:nvPr/>
          </p:nvSpPr>
          <p:spPr>
            <a:xfrm>
              <a:off x="1110528" y="2456849"/>
              <a:ext cx="123706" cy="276999"/>
            </a:xfrm>
            <a:prstGeom prst="rect">
              <a:avLst/>
            </a:prstGeom>
            <a:noFill/>
          </p:spPr>
          <p:txBody>
            <a:bodyPr wrap="square" rtlCol="0">
              <a:spAutoFit/>
            </a:bodyPr>
            <a:lstStyle/>
            <a:p>
              <a:r>
                <a:rPr lang="en-US" sz="1200" dirty="0" smtClean="0"/>
                <a:t>0</a:t>
              </a:r>
              <a:endParaRPr lang="en-US" sz="1200" dirty="0"/>
            </a:p>
          </p:txBody>
        </p:sp>
        <p:sp>
          <p:nvSpPr>
            <p:cNvPr id="407" name="TextBox 406"/>
            <p:cNvSpPr txBox="1"/>
            <p:nvPr/>
          </p:nvSpPr>
          <p:spPr>
            <a:xfrm>
              <a:off x="1242483" y="2456849"/>
              <a:ext cx="123706" cy="276999"/>
            </a:xfrm>
            <a:prstGeom prst="rect">
              <a:avLst/>
            </a:prstGeom>
            <a:noFill/>
          </p:spPr>
          <p:txBody>
            <a:bodyPr wrap="square" rtlCol="0">
              <a:spAutoFit/>
            </a:bodyPr>
            <a:lstStyle/>
            <a:p>
              <a:r>
                <a:rPr lang="en-US" sz="1200" dirty="0" smtClean="0"/>
                <a:t>0</a:t>
              </a:r>
              <a:endParaRPr lang="en-US" sz="1200" dirty="0"/>
            </a:p>
          </p:txBody>
        </p:sp>
        <p:sp>
          <p:nvSpPr>
            <p:cNvPr id="408" name="TextBox 407"/>
            <p:cNvSpPr txBox="1"/>
            <p:nvPr/>
          </p:nvSpPr>
          <p:spPr>
            <a:xfrm>
              <a:off x="1366189" y="2456849"/>
              <a:ext cx="123706" cy="276999"/>
            </a:xfrm>
            <a:prstGeom prst="rect">
              <a:avLst/>
            </a:prstGeom>
            <a:noFill/>
          </p:spPr>
          <p:txBody>
            <a:bodyPr wrap="square" rtlCol="0">
              <a:spAutoFit/>
            </a:bodyPr>
            <a:lstStyle/>
            <a:p>
              <a:r>
                <a:rPr lang="en-US" sz="1200" dirty="0" smtClean="0"/>
                <a:t>0</a:t>
              </a:r>
              <a:endParaRPr lang="en-US" sz="1200" dirty="0"/>
            </a:p>
          </p:txBody>
        </p:sp>
        <p:sp>
          <p:nvSpPr>
            <p:cNvPr id="409" name="TextBox 408"/>
            <p:cNvSpPr txBox="1"/>
            <p:nvPr/>
          </p:nvSpPr>
          <p:spPr>
            <a:xfrm>
              <a:off x="1586028" y="2456849"/>
              <a:ext cx="123706" cy="276999"/>
            </a:xfrm>
            <a:prstGeom prst="rect">
              <a:avLst/>
            </a:prstGeom>
            <a:noFill/>
          </p:spPr>
          <p:txBody>
            <a:bodyPr wrap="square" rtlCol="0">
              <a:spAutoFit/>
            </a:bodyPr>
            <a:lstStyle/>
            <a:p>
              <a:r>
                <a:rPr lang="en-US" sz="1200" dirty="0" smtClean="0"/>
                <a:t>0</a:t>
              </a:r>
              <a:endParaRPr lang="en-US" sz="1200" dirty="0"/>
            </a:p>
          </p:txBody>
        </p:sp>
        <p:sp>
          <p:nvSpPr>
            <p:cNvPr id="410" name="TextBox 409"/>
            <p:cNvSpPr txBox="1"/>
            <p:nvPr/>
          </p:nvSpPr>
          <p:spPr>
            <a:xfrm>
              <a:off x="1709734" y="2456849"/>
              <a:ext cx="123706" cy="276999"/>
            </a:xfrm>
            <a:prstGeom prst="rect">
              <a:avLst/>
            </a:prstGeom>
            <a:noFill/>
          </p:spPr>
          <p:txBody>
            <a:bodyPr wrap="square" rtlCol="0">
              <a:spAutoFit/>
            </a:bodyPr>
            <a:lstStyle/>
            <a:p>
              <a:r>
                <a:rPr lang="en-US" sz="1200" dirty="0" smtClean="0"/>
                <a:t>0</a:t>
              </a:r>
              <a:endParaRPr lang="en-US" sz="1200" dirty="0"/>
            </a:p>
          </p:txBody>
        </p:sp>
        <p:sp>
          <p:nvSpPr>
            <p:cNvPr id="411" name="TextBox 410"/>
            <p:cNvSpPr txBox="1"/>
            <p:nvPr/>
          </p:nvSpPr>
          <p:spPr>
            <a:xfrm>
              <a:off x="1482940" y="2456849"/>
              <a:ext cx="123706" cy="276999"/>
            </a:xfrm>
            <a:prstGeom prst="rect">
              <a:avLst/>
            </a:prstGeom>
            <a:noFill/>
          </p:spPr>
          <p:txBody>
            <a:bodyPr wrap="square" rtlCol="0">
              <a:spAutoFit/>
            </a:bodyPr>
            <a:lstStyle/>
            <a:p>
              <a:r>
                <a:rPr lang="en-US" sz="1200" dirty="0" smtClean="0"/>
                <a:t>0</a:t>
              </a:r>
              <a:endParaRPr lang="en-US" sz="1200" dirty="0"/>
            </a:p>
          </p:txBody>
        </p:sp>
        <p:sp>
          <p:nvSpPr>
            <p:cNvPr id="412" name="TextBox 411"/>
            <p:cNvSpPr txBox="1"/>
            <p:nvPr/>
          </p:nvSpPr>
          <p:spPr>
            <a:xfrm>
              <a:off x="465791" y="2626637"/>
              <a:ext cx="123706" cy="276999"/>
            </a:xfrm>
            <a:prstGeom prst="rect">
              <a:avLst/>
            </a:prstGeom>
            <a:noFill/>
          </p:spPr>
          <p:txBody>
            <a:bodyPr wrap="square" rtlCol="0">
              <a:spAutoFit/>
            </a:bodyPr>
            <a:lstStyle/>
            <a:p>
              <a:r>
                <a:rPr lang="en-US" sz="1200" dirty="0" smtClean="0"/>
                <a:t>0</a:t>
              </a:r>
              <a:endParaRPr lang="en-US" sz="1200" dirty="0"/>
            </a:p>
          </p:txBody>
        </p:sp>
        <p:sp>
          <p:nvSpPr>
            <p:cNvPr id="413" name="TextBox 412"/>
            <p:cNvSpPr txBox="1"/>
            <p:nvPr/>
          </p:nvSpPr>
          <p:spPr>
            <a:xfrm>
              <a:off x="589497" y="2626637"/>
              <a:ext cx="123706" cy="276999"/>
            </a:xfrm>
            <a:prstGeom prst="rect">
              <a:avLst/>
            </a:prstGeom>
            <a:noFill/>
          </p:spPr>
          <p:txBody>
            <a:bodyPr wrap="square" rtlCol="0">
              <a:spAutoFit/>
            </a:bodyPr>
            <a:lstStyle/>
            <a:p>
              <a:r>
                <a:rPr lang="en-US" sz="1200" dirty="0" smtClean="0"/>
                <a:t>0</a:t>
              </a:r>
              <a:endParaRPr lang="en-US" sz="1200" dirty="0"/>
            </a:p>
          </p:txBody>
        </p:sp>
        <p:sp>
          <p:nvSpPr>
            <p:cNvPr id="414" name="TextBox 413"/>
            <p:cNvSpPr txBox="1"/>
            <p:nvPr/>
          </p:nvSpPr>
          <p:spPr>
            <a:xfrm>
              <a:off x="721452" y="2626637"/>
              <a:ext cx="123706" cy="276999"/>
            </a:xfrm>
            <a:prstGeom prst="rect">
              <a:avLst/>
            </a:prstGeom>
            <a:noFill/>
          </p:spPr>
          <p:txBody>
            <a:bodyPr wrap="square" rtlCol="0">
              <a:spAutoFit/>
            </a:bodyPr>
            <a:lstStyle/>
            <a:p>
              <a:r>
                <a:rPr lang="en-US" sz="1200" dirty="0" smtClean="0"/>
                <a:t>0</a:t>
              </a:r>
              <a:endParaRPr lang="en-US" sz="1200" dirty="0"/>
            </a:p>
          </p:txBody>
        </p:sp>
        <p:sp>
          <p:nvSpPr>
            <p:cNvPr id="415" name="TextBox 414"/>
            <p:cNvSpPr txBox="1"/>
            <p:nvPr/>
          </p:nvSpPr>
          <p:spPr>
            <a:xfrm>
              <a:off x="845158" y="2626637"/>
              <a:ext cx="123706" cy="276999"/>
            </a:xfrm>
            <a:prstGeom prst="rect">
              <a:avLst/>
            </a:prstGeom>
            <a:noFill/>
          </p:spPr>
          <p:txBody>
            <a:bodyPr wrap="square" rtlCol="0">
              <a:spAutoFit/>
            </a:bodyPr>
            <a:lstStyle/>
            <a:p>
              <a:r>
                <a:rPr lang="en-US" sz="1200" dirty="0" smtClean="0"/>
                <a:t>0</a:t>
              </a:r>
              <a:endParaRPr lang="en-US" sz="1200" dirty="0"/>
            </a:p>
          </p:txBody>
        </p:sp>
        <p:sp>
          <p:nvSpPr>
            <p:cNvPr id="416" name="TextBox 415"/>
            <p:cNvSpPr txBox="1"/>
            <p:nvPr/>
          </p:nvSpPr>
          <p:spPr>
            <a:xfrm>
              <a:off x="982526" y="2626637"/>
              <a:ext cx="123706" cy="276999"/>
            </a:xfrm>
            <a:prstGeom prst="rect">
              <a:avLst/>
            </a:prstGeom>
            <a:noFill/>
          </p:spPr>
          <p:txBody>
            <a:bodyPr wrap="square" rtlCol="0">
              <a:spAutoFit/>
            </a:bodyPr>
            <a:lstStyle/>
            <a:p>
              <a:r>
                <a:rPr lang="en-US" sz="1200" dirty="0" smtClean="0"/>
                <a:t>0</a:t>
              </a:r>
              <a:endParaRPr lang="en-US" sz="1200" dirty="0"/>
            </a:p>
          </p:txBody>
        </p:sp>
        <p:sp>
          <p:nvSpPr>
            <p:cNvPr id="417" name="TextBox 416"/>
            <p:cNvSpPr txBox="1"/>
            <p:nvPr/>
          </p:nvSpPr>
          <p:spPr>
            <a:xfrm>
              <a:off x="1106232" y="2626637"/>
              <a:ext cx="123706" cy="276999"/>
            </a:xfrm>
            <a:prstGeom prst="rect">
              <a:avLst/>
            </a:prstGeom>
            <a:noFill/>
          </p:spPr>
          <p:txBody>
            <a:bodyPr wrap="square" rtlCol="0">
              <a:spAutoFit/>
            </a:bodyPr>
            <a:lstStyle/>
            <a:p>
              <a:r>
                <a:rPr lang="en-US" sz="1200" dirty="0" smtClean="0"/>
                <a:t>0</a:t>
              </a:r>
              <a:endParaRPr lang="en-US" sz="1200" dirty="0"/>
            </a:p>
          </p:txBody>
        </p:sp>
        <p:sp>
          <p:nvSpPr>
            <p:cNvPr id="418" name="TextBox 417"/>
            <p:cNvSpPr txBox="1"/>
            <p:nvPr/>
          </p:nvSpPr>
          <p:spPr>
            <a:xfrm>
              <a:off x="1238187" y="2626637"/>
              <a:ext cx="123706" cy="276999"/>
            </a:xfrm>
            <a:prstGeom prst="rect">
              <a:avLst/>
            </a:prstGeom>
            <a:noFill/>
          </p:spPr>
          <p:txBody>
            <a:bodyPr wrap="square" rtlCol="0">
              <a:spAutoFit/>
            </a:bodyPr>
            <a:lstStyle/>
            <a:p>
              <a:r>
                <a:rPr lang="en-US" sz="1200" dirty="0" smtClean="0"/>
                <a:t>0</a:t>
              </a:r>
              <a:endParaRPr lang="en-US" sz="1200" dirty="0"/>
            </a:p>
          </p:txBody>
        </p:sp>
        <p:sp>
          <p:nvSpPr>
            <p:cNvPr id="419" name="TextBox 418"/>
            <p:cNvSpPr txBox="1"/>
            <p:nvPr/>
          </p:nvSpPr>
          <p:spPr>
            <a:xfrm>
              <a:off x="1361893" y="2626637"/>
              <a:ext cx="123706" cy="276999"/>
            </a:xfrm>
            <a:prstGeom prst="rect">
              <a:avLst/>
            </a:prstGeom>
            <a:noFill/>
          </p:spPr>
          <p:txBody>
            <a:bodyPr wrap="square" rtlCol="0">
              <a:spAutoFit/>
            </a:bodyPr>
            <a:lstStyle/>
            <a:p>
              <a:r>
                <a:rPr lang="en-US" sz="1200" dirty="0" smtClean="0"/>
                <a:t>0</a:t>
              </a:r>
              <a:endParaRPr lang="en-US" sz="1200" dirty="0"/>
            </a:p>
          </p:txBody>
        </p:sp>
        <p:sp>
          <p:nvSpPr>
            <p:cNvPr id="420" name="TextBox 419"/>
            <p:cNvSpPr txBox="1"/>
            <p:nvPr/>
          </p:nvSpPr>
          <p:spPr>
            <a:xfrm>
              <a:off x="1581732" y="2626637"/>
              <a:ext cx="123706" cy="276999"/>
            </a:xfrm>
            <a:prstGeom prst="rect">
              <a:avLst/>
            </a:prstGeom>
            <a:noFill/>
          </p:spPr>
          <p:txBody>
            <a:bodyPr wrap="square" rtlCol="0">
              <a:spAutoFit/>
            </a:bodyPr>
            <a:lstStyle/>
            <a:p>
              <a:r>
                <a:rPr lang="en-US" sz="1200" dirty="0" smtClean="0"/>
                <a:t>0</a:t>
              </a:r>
              <a:endParaRPr lang="en-US" sz="1200" dirty="0"/>
            </a:p>
          </p:txBody>
        </p:sp>
        <p:sp>
          <p:nvSpPr>
            <p:cNvPr id="421" name="TextBox 420"/>
            <p:cNvSpPr txBox="1"/>
            <p:nvPr/>
          </p:nvSpPr>
          <p:spPr>
            <a:xfrm>
              <a:off x="1705438" y="2626637"/>
              <a:ext cx="123706" cy="276999"/>
            </a:xfrm>
            <a:prstGeom prst="rect">
              <a:avLst/>
            </a:prstGeom>
            <a:noFill/>
          </p:spPr>
          <p:txBody>
            <a:bodyPr wrap="square" rtlCol="0">
              <a:spAutoFit/>
            </a:bodyPr>
            <a:lstStyle/>
            <a:p>
              <a:r>
                <a:rPr lang="en-US" sz="1200" dirty="0" smtClean="0"/>
                <a:t>0</a:t>
              </a:r>
              <a:endParaRPr lang="en-US" sz="1200" dirty="0"/>
            </a:p>
          </p:txBody>
        </p:sp>
        <p:sp>
          <p:nvSpPr>
            <p:cNvPr id="422" name="TextBox 421"/>
            <p:cNvSpPr txBox="1"/>
            <p:nvPr/>
          </p:nvSpPr>
          <p:spPr>
            <a:xfrm>
              <a:off x="1478644" y="2626637"/>
              <a:ext cx="123706" cy="276999"/>
            </a:xfrm>
            <a:prstGeom prst="rect">
              <a:avLst/>
            </a:prstGeom>
            <a:noFill/>
          </p:spPr>
          <p:txBody>
            <a:bodyPr wrap="square" rtlCol="0">
              <a:spAutoFit/>
            </a:bodyPr>
            <a:lstStyle/>
            <a:p>
              <a:r>
                <a:rPr lang="en-US" sz="1200" dirty="0" smtClean="0"/>
                <a:t>0</a:t>
              </a:r>
              <a:endParaRPr lang="en-US" sz="1200" dirty="0"/>
            </a:p>
          </p:txBody>
        </p:sp>
        <p:sp>
          <p:nvSpPr>
            <p:cNvPr id="423" name="TextBox 422"/>
            <p:cNvSpPr txBox="1"/>
            <p:nvPr/>
          </p:nvSpPr>
          <p:spPr>
            <a:xfrm>
              <a:off x="465791" y="2815701"/>
              <a:ext cx="123706" cy="276999"/>
            </a:xfrm>
            <a:prstGeom prst="rect">
              <a:avLst/>
            </a:prstGeom>
            <a:noFill/>
          </p:spPr>
          <p:txBody>
            <a:bodyPr wrap="square" rtlCol="0">
              <a:spAutoFit/>
            </a:bodyPr>
            <a:lstStyle/>
            <a:p>
              <a:r>
                <a:rPr lang="en-US" sz="1200" dirty="0" smtClean="0"/>
                <a:t>0</a:t>
              </a:r>
              <a:endParaRPr lang="en-US" sz="1200" dirty="0"/>
            </a:p>
          </p:txBody>
        </p:sp>
        <p:sp>
          <p:nvSpPr>
            <p:cNvPr id="424" name="TextBox 423"/>
            <p:cNvSpPr txBox="1"/>
            <p:nvPr/>
          </p:nvSpPr>
          <p:spPr>
            <a:xfrm>
              <a:off x="589497" y="2815701"/>
              <a:ext cx="123706" cy="276999"/>
            </a:xfrm>
            <a:prstGeom prst="rect">
              <a:avLst/>
            </a:prstGeom>
            <a:noFill/>
          </p:spPr>
          <p:txBody>
            <a:bodyPr wrap="square" rtlCol="0">
              <a:spAutoFit/>
            </a:bodyPr>
            <a:lstStyle/>
            <a:p>
              <a:r>
                <a:rPr lang="en-US" sz="1200" dirty="0" smtClean="0"/>
                <a:t>0</a:t>
              </a:r>
              <a:endParaRPr lang="en-US" sz="1200" dirty="0"/>
            </a:p>
          </p:txBody>
        </p:sp>
        <p:sp>
          <p:nvSpPr>
            <p:cNvPr id="425" name="TextBox 424"/>
            <p:cNvSpPr txBox="1"/>
            <p:nvPr/>
          </p:nvSpPr>
          <p:spPr>
            <a:xfrm>
              <a:off x="721452" y="2815701"/>
              <a:ext cx="123706" cy="276999"/>
            </a:xfrm>
            <a:prstGeom prst="rect">
              <a:avLst/>
            </a:prstGeom>
            <a:noFill/>
          </p:spPr>
          <p:txBody>
            <a:bodyPr wrap="square" rtlCol="0">
              <a:spAutoFit/>
            </a:bodyPr>
            <a:lstStyle/>
            <a:p>
              <a:r>
                <a:rPr lang="en-US" sz="1200" dirty="0" smtClean="0"/>
                <a:t>0</a:t>
              </a:r>
              <a:endParaRPr lang="en-US" sz="1200" dirty="0"/>
            </a:p>
          </p:txBody>
        </p:sp>
        <p:sp>
          <p:nvSpPr>
            <p:cNvPr id="426" name="TextBox 425"/>
            <p:cNvSpPr txBox="1"/>
            <p:nvPr/>
          </p:nvSpPr>
          <p:spPr>
            <a:xfrm>
              <a:off x="845158" y="2815701"/>
              <a:ext cx="123706" cy="276999"/>
            </a:xfrm>
            <a:prstGeom prst="rect">
              <a:avLst/>
            </a:prstGeom>
            <a:noFill/>
          </p:spPr>
          <p:txBody>
            <a:bodyPr wrap="square" rtlCol="0">
              <a:spAutoFit/>
            </a:bodyPr>
            <a:lstStyle/>
            <a:p>
              <a:r>
                <a:rPr lang="en-US" sz="1200" dirty="0" smtClean="0"/>
                <a:t>0</a:t>
              </a:r>
              <a:endParaRPr lang="en-US" sz="1200" dirty="0"/>
            </a:p>
          </p:txBody>
        </p:sp>
        <p:sp>
          <p:nvSpPr>
            <p:cNvPr id="427" name="TextBox 426"/>
            <p:cNvSpPr txBox="1"/>
            <p:nvPr/>
          </p:nvSpPr>
          <p:spPr>
            <a:xfrm>
              <a:off x="982526" y="2815701"/>
              <a:ext cx="123706" cy="276999"/>
            </a:xfrm>
            <a:prstGeom prst="rect">
              <a:avLst/>
            </a:prstGeom>
            <a:noFill/>
          </p:spPr>
          <p:txBody>
            <a:bodyPr wrap="square" rtlCol="0">
              <a:spAutoFit/>
            </a:bodyPr>
            <a:lstStyle/>
            <a:p>
              <a:r>
                <a:rPr lang="en-US" sz="1200" dirty="0" smtClean="0"/>
                <a:t>1</a:t>
              </a:r>
              <a:endParaRPr lang="en-US" sz="1200" dirty="0"/>
            </a:p>
          </p:txBody>
        </p:sp>
        <p:sp>
          <p:nvSpPr>
            <p:cNvPr id="428" name="TextBox 427"/>
            <p:cNvSpPr txBox="1"/>
            <p:nvPr/>
          </p:nvSpPr>
          <p:spPr>
            <a:xfrm>
              <a:off x="1106232" y="2815701"/>
              <a:ext cx="123706" cy="276999"/>
            </a:xfrm>
            <a:prstGeom prst="rect">
              <a:avLst/>
            </a:prstGeom>
            <a:noFill/>
          </p:spPr>
          <p:txBody>
            <a:bodyPr wrap="square" rtlCol="0">
              <a:spAutoFit/>
            </a:bodyPr>
            <a:lstStyle/>
            <a:p>
              <a:r>
                <a:rPr lang="en-US" sz="1200" dirty="0" smtClean="0"/>
                <a:t>0</a:t>
              </a:r>
              <a:endParaRPr lang="en-US" sz="1200" dirty="0"/>
            </a:p>
          </p:txBody>
        </p:sp>
        <p:sp>
          <p:nvSpPr>
            <p:cNvPr id="429" name="TextBox 428"/>
            <p:cNvSpPr txBox="1"/>
            <p:nvPr/>
          </p:nvSpPr>
          <p:spPr>
            <a:xfrm>
              <a:off x="1238187" y="2815701"/>
              <a:ext cx="123706" cy="276999"/>
            </a:xfrm>
            <a:prstGeom prst="rect">
              <a:avLst/>
            </a:prstGeom>
            <a:noFill/>
          </p:spPr>
          <p:txBody>
            <a:bodyPr wrap="square" rtlCol="0">
              <a:spAutoFit/>
            </a:bodyPr>
            <a:lstStyle/>
            <a:p>
              <a:r>
                <a:rPr lang="en-US" sz="1200" dirty="0" smtClean="0"/>
                <a:t>0</a:t>
              </a:r>
              <a:endParaRPr lang="en-US" sz="1200" dirty="0"/>
            </a:p>
          </p:txBody>
        </p:sp>
        <p:sp>
          <p:nvSpPr>
            <p:cNvPr id="430" name="TextBox 429"/>
            <p:cNvSpPr txBox="1"/>
            <p:nvPr/>
          </p:nvSpPr>
          <p:spPr>
            <a:xfrm>
              <a:off x="1361893" y="2815701"/>
              <a:ext cx="123706" cy="276999"/>
            </a:xfrm>
            <a:prstGeom prst="rect">
              <a:avLst/>
            </a:prstGeom>
            <a:noFill/>
          </p:spPr>
          <p:txBody>
            <a:bodyPr wrap="square" rtlCol="0">
              <a:spAutoFit/>
            </a:bodyPr>
            <a:lstStyle/>
            <a:p>
              <a:r>
                <a:rPr lang="en-US" sz="1200" dirty="0" smtClean="0"/>
                <a:t>0</a:t>
              </a:r>
              <a:endParaRPr lang="en-US" sz="1200" dirty="0"/>
            </a:p>
          </p:txBody>
        </p:sp>
        <p:sp>
          <p:nvSpPr>
            <p:cNvPr id="431" name="TextBox 430"/>
            <p:cNvSpPr txBox="1"/>
            <p:nvPr/>
          </p:nvSpPr>
          <p:spPr>
            <a:xfrm>
              <a:off x="1581732" y="2815701"/>
              <a:ext cx="123706" cy="276999"/>
            </a:xfrm>
            <a:prstGeom prst="rect">
              <a:avLst/>
            </a:prstGeom>
            <a:noFill/>
          </p:spPr>
          <p:txBody>
            <a:bodyPr wrap="square" rtlCol="0">
              <a:spAutoFit/>
            </a:bodyPr>
            <a:lstStyle/>
            <a:p>
              <a:r>
                <a:rPr lang="en-US" sz="1200" dirty="0" smtClean="0"/>
                <a:t>0</a:t>
              </a:r>
              <a:endParaRPr lang="en-US" sz="1200" dirty="0"/>
            </a:p>
          </p:txBody>
        </p:sp>
        <p:sp>
          <p:nvSpPr>
            <p:cNvPr id="432" name="TextBox 431"/>
            <p:cNvSpPr txBox="1"/>
            <p:nvPr/>
          </p:nvSpPr>
          <p:spPr>
            <a:xfrm>
              <a:off x="1705438" y="2815701"/>
              <a:ext cx="123706" cy="276999"/>
            </a:xfrm>
            <a:prstGeom prst="rect">
              <a:avLst/>
            </a:prstGeom>
            <a:noFill/>
          </p:spPr>
          <p:txBody>
            <a:bodyPr wrap="square" rtlCol="0">
              <a:spAutoFit/>
            </a:bodyPr>
            <a:lstStyle/>
            <a:p>
              <a:r>
                <a:rPr lang="en-US" sz="1200" dirty="0" smtClean="0"/>
                <a:t>0</a:t>
              </a:r>
              <a:endParaRPr lang="en-US" sz="1200" dirty="0"/>
            </a:p>
          </p:txBody>
        </p:sp>
        <p:sp>
          <p:nvSpPr>
            <p:cNvPr id="433" name="TextBox 432"/>
            <p:cNvSpPr txBox="1"/>
            <p:nvPr/>
          </p:nvSpPr>
          <p:spPr>
            <a:xfrm>
              <a:off x="1478644" y="2815701"/>
              <a:ext cx="123706" cy="276999"/>
            </a:xfrm>
            <a:prstGeom prst="rect">
              <a:avLst/>
            </a:prstGeom>
            <a:noFill/>
          </p:spPr>
          <p:txBody>
            <a:bodyPr wrap="square" rtlCol="0">
              <a:spAutoFit/>
            </a:bodyPr>
            <a:lstStyle/>
            <a:p>
              <a:r>
                <a:rPr lang="en-US" sz="1200" dirty="0" smtClean="0"/>
                <a:t>0</a:t>
              </a:r>
              <a:endParaRPr lang="en-US" sz="1200" dirty="0"/>
            </a:p>
          </p:txBody>
        </p:sp>
        <p:sp>
          <p:nvSpPr>
            <p:cNvPr id="434" name="TextBox 433"/>
            <p:cNvSpPr txBox="1"/>
            <p:nvPr/>
          </p:nvSpPr>
          <p:spPr>
            <a:xfrm>
              <a:off x="469917" y="2975183"/>
              <a:ext cx="123706" cy="276999"/>
            </a:xfrm>
            <a:prstGeom prst="rect">
              <a:avLst/>
            </a:prstGeom>
            <a:noFill/>
          </p:spPr>
          <p:txBody>
            <a:bodyPr wrap="square" rtlCol="0">
              <a:spAutoFit/>
            </a:bodyPr>
            <a:lstStyle/>
            <a:p>
              <a:r>
                <a:rPr lang="en-US" sz="1200" dirty="0" smtClean="0"/>
                <a:t>0</a:t>
              </a:r>
              <a:endParaRPr lang="en-US" sz="1200" dirty="0"/>
            </a:p>
          </p:txBody>
        </p:sp>
        <p:sp>
          <p:nvSpPr>
            <p:cNvPr id="435" name="TextBox 434"/>
            <p:cNvSpPr txBox="1"/>
            <p:nvPr/>
          </p:nvSpPr>
          <p:spPr>
            <a:xfrm>
              <a:off x="593623" y="2975183"/>
              <a:ext cx="123706" cy="276999"/>
            </a:xfrm>
            <a:prstGeom prst="rect">
              <a:avLst/>
            </a:prstGeom>
            <a:noFill/>
          </p:spPr>
          <p:txBody>
            <a:bodyPr wrap="square" rtlCol="0">
              <a:spAutoFit/>
            </a:bodyPr>
            <a:lstStyle/>
            <a:p>
              <a:r>
                <a:rPr lang="en-US" sz="1200" dirty="0" smtClean="0"/>
                <a:t>0</a:t>
              </a:r>
              <a:endParaRPr lang="en-US" sz="1200" dirty="0"/>
            </a:p>
          </p:txBody>
        </p:sp>
        <p:sp>
          <p:nvSpPr>
            <p:cNvPr id="436" name="TextBox 435"/>
            <p:cNvSpPr txBox="1"/>
            <p:nvPr/>
          </p:nvSpPr>
          <p:spPr>
            <a:xfrm>
              <a:off x="725578" y="2975183"/>
              <a:ext cx="123706" cy="276999"/>
            </a:xfrm>
            <a:prstGeom prst="rect">
              <a:avLst/>
            </a:prstGeom>
            <a:noFill/>
          </p:spPr>
          <p:txBody>
            <a:bodyPr wrap="square" rtlCol="0">
              <a:spAutoFit/>
            </a:bodyPr>
            <a:lstStyle/>
            <a:p>
              <a:r>
                <a:rPr lang="en-US" sz="1200" dirty="0" smtClean="0"/>
                <a:t>0</a:t>
              </a:r>
              <a:endParaRPr lang="en-US" sz="1200" dirty="0"/>
            </a:p>
          </p:txBody>
        </p:sp>
        <p:sp>
          <p:nvSpPr>
            <p:cNvPr id="437" name="TextBox 436"/>
            <p:cNvSpPr txBox="1"/>
            <p:nvPr/>
          </p:nvSpPr>
          <p:spPr>
            <a:xfrm>
              <a:off x="849284" y="2975183"/>
              <a:ext cx="123706" cy="276999"/>
            </a:xfrm>
            <a:prstGeom prst="rect">
              <a:avLst/>
            </a:prstGeom>
            <a:noFill/>
          </p:spPr>
          <p:txBody>
            <a:bodyPr wrap="square" rtlCol="0">
              <a:spAutoFit/>
            </a:bodyPr>
            <a:lstStyle/>
            <a:p>
              <a:r>
                <a:rPr lang="en-US" sz="1200" dirty="0" smtClean="0"/>
                <a:t>0</a:t>
              </a:r>
              <a:endParaRPr lang="en-US" sz="1200" dirty="0"/>
            </a:p>
          </p:txBody>
        </p:sp>
        <p:sp>
          <p:nvSpPr>
            <p:cNvPr id="438" name="TextBox 437"/>
            <p:cNvSpPr txBox="1"/>
            <p:nvPr/>
          </p:nvSpPr>
          <p:spPr>
            <a:xfrm>
              <a:off x="986652" y="2975183"/>
              <a:ext cx="123706" cy="276999"/>
            </a:xfrm>
            <a:prstGeom prst="rect">
              <a:avLst/>
            </a:prstGeom>
            <a:noFill/>
          </p:spPr>
          <p:txBody>
            <a:bodyPr wrap="square" rtlCol="0">
              <a:spAutoFit/>
            </a:bodyPr>
            <a:lstStyle/>
            <a:p>
              <a:r>
                <a:rPr lang="en-US" sz="1200" dirty="0" smtClean="0"/>
                <a:t>1</a:t>
              </a:r>
              <a:endParaRPr lang="en-US" sz="1200" dirty="0"/>
            </a:p>
          </p:txBody>
        </p:sp>
        <p:sp>
          <p:nvSpPr>
            <p:cNvPr id="439" name="TextBox 438"/>
            <p:cNvSpPr txBox="1"/>
            <p:nvPr/>
          </p:nvSpPr>
          <p:spPr>
            <a:xfrm>
              <a:off x="1110358" y="2975183"/>
              <a:ext cx="123706" cy="276999"/>
            </a:xfrm>
            <a:prstGeom prst="rect">
              <a:avLst/>
            </a:prstGeom>
            <a:noFill/>
          </p:spPr>
          <p:txBody>
            <a:bodyPr wrap="square" rtlCol="0">
              <a:spAutoFit/>
            </a:bodyPr>
            <a:lstStyle/>
            <a:p>
              <a:r>
                <a:rPr lang="en-US" sz="1200" dirty="0" smtClean="0"/>
                <a:t>0</a:t>
              </a:r>
              <a:endParaRPr lang="en-US" sz="1200" dirty="0"/>
            </a:p>
          </p:txBody>
        </p:sp>
        <p:sp>
          <p:nvSpPr>
            <p:cNvPr id="440" name="TextBox 439"/>
            <p:cNvSpPr txBox="1"/>
            <p:nvPr/>
          </p:nvSpPr>
          <p:spPr>
            <a:xfrm>
              <a:off x="1366019" y="2975183"/>
              <a:ext cx="123706" cy="276999"/>
            </a:xfrm>
            <a:prstGeom prst="rect">
              <a:avLst/>
            </a:prstGeom>
            <a:noFill/>
          </p:spPr>
          <p:txBody>
            <a:bodyPr wrap="square" rtlCol="0">
              <a:spAutoFit/>
            </a:bodyPr>
            <a:lstStyle/>
            <a:p>
              <a:r>
                <a:rPr lang="en-US" sz="1200" dirty="0" smtClean="0"/>
                <a:t>0</a:t>
              </a:r>
              <a:endParaRPr lang="en-US" sz="1200" dirty="0"/>
            </a:p>
          </p:txBody>
        </p:sp>
        <p:sp>
          <p:nvSpPr>
            <p:cNvPr id="441" name="TextBox 440"/>
            <p:cNvSpPr txBox="1"/>
            <p:nvPr/>
          </p:nvSpPr>
          <p:spPr>
            <a:xfrm>
              <a:off x="1585858" y="2975183"/>
              <a:ext cx="123706" cy="276999"/>
            </a:xfrm>
            <a:prstGeom prst="rect">
              <a:avLst/>
            </a:prstGeom>
            <a:noFill/>
          </p:spPr>
          <p:txBody>
            <a:bodyPr wrap="square" rtlCol="0">
              <a:spAutoFit/>
            </a:bodyPr>
            <a:lstStyle/>
            <a:p>
              <a:r>
                <a:rPr lang="en-US" sz="1200" dirty="0" smtClean="0"/>
                <a:t>0</a:t>
              </a:r>
              <a:endParaRPr lang="en-US" sz="1200" dirty="0"/>
            </a:p>
          </p:txBody>
        </p:sp>
        <p:sp>
          <p:nvSpPr>
            <p:cNvPr id="442" name="TextBox 441"/>
            <p:cNvSpPr txBox="1"/>
            <p:nvPr/>
          </p:nvSpPr>
          <p:spPr>
            <a:xfrm>
              <a:off x="1709564" y="2975183"/>
              <a:ext cx="123706" cy="276999"/>
            </a:xfrm>
            <a:prstGeom prst="rect">
              <a:avLst/>
            </a:prstGeom>
            <a:noFill/>
          </p:spPr>
          <p:txBody>
            <a:bodyPr wrap="square" rtlCol="0">
              <a:spAutoFit/>
            </a:bodyPr>
            <a:lstStyle/>
            <a:p>
              <a:r>
                <a:rPr lang="en-US" sz="1200" dirty="0" smtClean="0"/>
                <a:t>0</a:t>
              </a:r>
              <a:endParaRPr lang="en-US" sz="1200" dirty="0"/>
            </a:p>
          </p:txBody>
        </p:sp>
        <p:sp>
          <p:nvSpPr>
            <p:cNvPr id="443" name="TextBox 442"/>
            <p:cNvSpPr txBox="1"/>
            <p:nvPr/>
          </p:nvSpPr>
          <p:spPr>
            <a:xfrm>
              <a:off x="1482770" y="2975183"/>
              <a:ext cx="123706" cy="276999"/>
            </a:xfrm>
            <a:prstGeom prst="rect">
              <a:avLst/>
            </a:prstGeom>
            <a:noFill/>
          </p:spPr>
          <p:txBody>
            <a:bodyPr wrap="square" rtlCol="0">
              <a:spAutoFit/>
            </a:bodyPr>
            <a:lstStyle/>
            <a:p>
              <a:r>
                <a:rPr lang="en-US" sz="1200" dirty="0" smtClean="0"/>
                <a:t>0</a:t>
              </a:r>
              <a:endParaRPr lang="en-US" sz="1200" dirty="0"/>
            </a:p>
          </p:txBody>
        </p:sp>
        <p:sp>
          <p:nvSpPr>
            <p:cNvPr id="444" name="TextBox 443"/>
            <p:cNvSpPr txBox="1"/>
            <p:nvPr/>
          </p:nvSpPr>
          <p:spPr>
            <a:xfrm>
              <a:off x="469917" y="3139506"/>
              <a:ext cx="123706" cy="276999"/>
            </a:xfrm>
            <a:prstGeom prst="rect">
              <a:avLst/>
            </a:prstGeom>
            <a:noFill/>
          </p:spPr>
          <p:txBody>
            <a:bodyPr wrap="square" rtlCol="0">
              <a:spAutoFit/>
            </a:bodyPr>
            <a:lstStyle/>
            <a:p>
              <a:r>
                <a:rPr lang="en-US" sz="1200" dirty="0" smtClean="0"/>
                <a:t>0</a:t>
              </a:r>
              <a:endParaRPr lang="en-US" sz="1200" dirty="0"/>
            </a:p>
          </p:txBody>
        </p:sp>
        <p:sp>
          <p:nvSpPr>
            <p:cNvPr id="445" name="TextBox 444"/>
            <p:cNvSpPr txBox="1"/>
            <p:nvPr/>
          </p:nvSpPr>
          <p:spPr>
            <a:xfrm>
              <a:off x="593623" y="3139506"/>
              <a:ext cx="123706" cy="276999"/>
            </a:xfrm>
            <a:prstGeom prst="rect">
              <a:avLst/>
            </a:prstGeom>
            <a:noFill/>
          </p:spPr>
          <p:txBody>
            <a:bodyPr wrap="square" rtlCol="0">
              <a:spAutoFit/>
            </a:bodyPr>
            <a:lstStyle/>
            <a:p>
              <a:r>
                <a:rPr lang="en-US" sz="1200" dirty="0" smtClean="0"/>
                <a:t>0</a:t>
              </a:r>
              <a:endParaRPr lang="en-US" sz="1200" dirty="0"/>
            </a:p>
          </p:txBody>
        </p:sp>
        <p:sp>
          <p:nvSpPr>
            <p:cNvPr id="446" name="TextBox 445"/>
            <p:cNvSpPr txBox="1"/>
            <p:nvPr/>
          </p:nvSpPr>
          <p:spPr>
            <a:xfrm>
              <a:off x="725578" y="3139506"/>
              <a:ext cx="123706" cy="276999"/>
            </a:xfrm>
            <a:prstGeom prst="rect">
              <a:avLst/>
            </a:prstGeom>
            <a:noFill/>
          </p:spPr>
          <p:txBody>
            <a:bodyPr wrap="square" rtlCol="0">
              <a:spAutoFit/>
            </a:bodyPr>
            <a:lstStyle/>
            <a:p>
              <a:r>
                <a:rPr lang="en-US" sz="1200" dirty="0" smtClean="0"/>
                <a:t>0</a:t>
              </a:r>
              <a:endParaRPr lang="en-US" sz="1200" dirty="0"/>
            </a:p>
          </p:txBody>
        </p:sp>
        <p:sp>
          <p:nvSpPr>
            <p:cNvPr id="447" name="TextBox 446"/>
            <p:cNvSpPr txBox="1"/>
            <p:nvPr/>
          </p:nvSpPr>
          <p:spPr>
            <a:xfrm>
              <a:off x="849284" y="3139506"/>
              <a:ext cx="123706" cy="276999"/>
            </a:xfrm>
            <a:prstGeom prst="rect">
              <a:avLst/>
            </a:prstGeom>
            <a:noFill/>
          </p:spPr>
          <p:txBody>
            <a:bodyPr wrap="square" rtlCol="0">
              <a:spAutoFit/>
            </a:bodyPr>
            <a:lstStyle/>
            <a:p>
              <a:r>
                <a:rPr lang="en-US" sz="1200" dirty="0" smtClean="0"/>
                <a:t>0</a:t>
              </a:r>
              <a:endParaRPr lang="en-US" sz="1200" dirty="0"/>
            </a:p>
          </p:txBody>
        </p:sp>
        <p:sp>
          <p:nvSpPr>
            <p:cNvPr id="448" name="TextBox 447"/>
            <p:cNvSpPr txBox="1"/>
            <p:nvPr/>
          </p:nvSpPr>
          <p:spPr>
            <a:xfrm>
              <a:off x="986652" y="3139506"/>
              <a:ext cx="123706" cy="276999"/>
            </a:xfrm>
            <a:prstGeom prst="rect">
              <a:avLst/>
            </a:prstGeom>
            <a:noFill/>
          </p:spPr>
          <p:txBody>
            <a:bodyPr wrap="square" rtlCol="0">
              <a:spAutoFit/>
            </a:bodyPr>
            <a:lstStyle/>
            <a:p>
              <a:r>
                <a:rPr lang="en-US" sz="1200" dirty="0" smtClean="0"/>
                <a:t>0</a:t>
              </a:r>
              <a:endParaRPr lang="en-US" sz="1200" dirty="0"/>
            </a:p>
          </p:txBody>
        </p:sp>
        <p:sp>
          <p:nvSpPr>
            <p:cNvPr id="449" name="TextBox 448"/>
            <p:cNvSpPr txBox="1"/>
            <p:nvPr/>
          </p:nvSpPr>
          <p:spPr>
            <a:xfrm>
              <a:off x="1110358" y="3139506"/>
              <a:ext cx="123706" cy="276999"/>
            </a:xfrm>
            <a:prstGeom prst="rect">
              <a:avLst/>
            </a:prstGeom>
            <a:noFill/>
          </p:spPr>
          <p:txBody>
            <a:bodyPr wrap="square" rtlCol="0">
              <a:spAutoFit/>
            </a:bodyPr>
            <a:lstStyle/>
            <a:p>
              <a:r>
                <a:rPr lang="en-US" sz="1200" dirty="0" smtClean="0"/>
                <a:t>0</a:t>
              </a:r>
              <a:endParaRPr lang="en-US" sz="1200" dirty="0"/>
            </a:p>
          </p:txBody>
        </p:sp>
        <p:sp>
          <p:nvSpPr>
            <p:cNvPr id="450" name="TextBox 449"/>
            <p:cNvSpPr txBox="1"/>
            <p:nvPr/>
          </p:nvSpPr>
          <p:spPr>
            <a:xfrm>
              <a:off x="1242313" y="3139506"/>
              <a:ext cx="123706" cy="276999"/>
            </a:xfrm>
            <a:prstGeom prst="rect">
              <a:avLst/>
            </a:prstGeom>
            <a:noFill/>
          </p:spPr>
          <p:txBody>
            <a:bodyPr wrap="square" rtlCol="0">
              <a:spAutoFit/>
            </a:bodyPr>
            <a:lstStyle/>
            <a:p>
              <a:r>
                <a:rPr lang="en-US" sz="1200" dirty="0" smtClean="0"/>
                <a:t>0</a:t>
              </a:r>
              <a:endParaRPr lang="en-US" sz="1200" dirty="0"/>
            </a:p>
          </p:txBody>
        </p:sp>
        <p:sp>
          <p:nvSpPr>
            <p:cNvPr id="451" name="TextBox 450"/>
            <p:cNvSpPr txBox="1"/>
            <p:nvPr/>
          </p:nvSpPr>
          <p:spPr>
            <a:xfrm>
              <a:off x="1366019" y="3139506"/>
              <a:ext cx="123706" cy="276999"/>
            </a:xfrm>
            <a:prstGeom prst="rect">
              <a:avLst/>
            </a:prstGeom>
            <a:noFill/>
          </p:spPr>
          <p:txBody>
            <a:bodyPr wrap="square" rtlCol="0">
              <a:spAutoFit/>
            </a:bodyPr>
            <a:lstStyle/>
            <a:p>
              <a:r>
                <a:rPr lang="en-US" sz="1200" dirty="0" smtClean="0"/>
                <a:t>0</a:t>
              </a:r>
              <a:endParaRPr lang="en-US" sz="1200" dirty="0"/>
            </a:p>
          </p:txBody>
        </p:sp>
        <p:sp>
          <p:nvSpPr>
            <p:cNvPr id="452" name="TextBox 451"/>
            <p:cNvSpPr txBox="1"/>
            <p:nvPr/>
          </p:nvSpPr>
          <p:spPr>
            <a:xfrm>
              <a:off x="1585858" y="3139506"/>
              <a:ext cx="123706" cy="276999"/>
            </a:xfrm>
            <a:prstGeom prst="rect">
              <a:avLst/>
            </a:prstGeom>
            <a:noFill/>
          </p:spPr>
          <p:txBody>
            <a:bodyPr wrap="square" rtlCol="0">
              <a:spAutoFit/>
            </a:bodyPr>
            <a:lstStyle/>
            <a:p>
              <a:r>
                <a:rPr lang="en-US" sz="1200" dirty="0" smtClean="0"/>
                <a:t>0</a:t>
              </a:r>
              <a:endParaRPr lang="en-US" sz="1200" dirty="0"/>
            </a:p>
          </p:txBody>
        </p:sp>
        <p:sp>
          <p:nvSpPr>
            <p:cNvPr id="453" name="TextBox 452"/>
            <p:cNvSpPr txBox="1"/>
            <p:nvPr/>
          </p:nvSpPr>
          <p:spPr>
            <a:xfrm>
              <a:off x="1709564" y="3139506"/>
              <a:ext cx="123706" cy="276999"/>
            </a:xfrm>
            <a:prstGeom prst="rect">
              <a:avLst/>
            </a:prstGeom>
            <a:noFill/>
          </p:spPr>
          <p:txBody>
            <a:bodyPr wrap="square" rtlCol="0">
              <a:spAutoFit/>
            </a:bodyPr>
            <a:lstStyle/>
            <a:p>
              <a:r>
                <a:rPr lang="en-US" sz="1200" dirty="0" smtClean="0"/>
                <a:t>0</a:t>
              </a:r>
              <a:endParaRPr lang="en-US" sz="1200" dirty="0"/>
            </a:p>
          </p:txBody>
        </p:sp>
        <p:sp>
          <p:nvSpPr>
            <p:cNvPr id="454" name="TextBox 453"/>
            <p:cNvSpPr txBox="1"/>
            <p:nvPr/>
          </p:nvSpPr>
          <p:spPr>
            <a:xfrm>
              <a:off x="1482770" y="3139506"/>
              <a:ext cx="123706" cy="276999"/>
            </a:xfrm>
            <a:prstGeom prst="rect">
              <a:avLst/>
            </a:prstGeom>
            <a:noFill/>
          </p:spPr>
          <p:txBody>
            <a:bodyPr wrap="square" rtlCol="0">
              <a:spAutoFit/>
            </a:bodyPr>
            <a:lstStyle/>
            <a:p>
              <a:r>
                <a:rPr lang="en-US" sz="1200" dirty="0" smtClean="0"/>
                <a:t>0</a:t>
              </a:r>
              <a:endParaRPr lang="en-US" sz="1200" dirty="0"/>
            </a:p>
          </p:txBody>
        </p:sp>
        <p:sp>
          <p:nvSpPr>
            <p:cNvPr id="455" name="TextBox 454"/>
            <p:cNvSpPr txBox="1"/>
            <p:nvPr/>
          </p:nvSpPr>
          <p:spPr>
            <a:xfrm>
              <a:off x="465621" y="3309294"/>
              <a:ext cx="123706" cy="276999"/>
            </a:xfrm>
            <a:prstGeom prst="rect">
              <a:avLst/>
            </a:prstGeom>
            <a:noFill/>
          </p:spPr>
          <p:txBody>
            <a:bodyPr wrap="square" rtlCol="0">
              <a:spAutoFit/>
            </a:bodyPr>
            <a:lstStyle/>
            <a:p>
              <a:r>
                <a:rPr lang="en-US" sz="1200" dirty="0" smtClean="0"/>
                <a:t>0</a:t>
              </a:r>
              <a:endParaRPr lang="en-US" sz="1200" dirty="0"/>
            </a:p>
          </p:txBody>
        </p:sp>
        <p:sp>
          <p:nvSpPr>
            <p:cNvPr id="456" name="TextBox 455"/>
            <p:cNvSpPr txBox="1"/>
            <p:nvPr/>
          </p:nvSpPr>
          <p:spPr>
            <a:xfrm>
              <a:off x="589327" y="3309294"/>
              <a:ext cx="123706" cy="276999"/>
            </a:xfrm>
            <a:prstGeom prst="rect">
              <a:avLst/>
            </a:prstGeom>
            <a:noFill/>
          </p:spPr>
          <p:txBody>
            <a:bodyPr wrap="square" rtlCol="0">
              <a:spAutoFit/>
            </a:bodyPr>
            <a:lstStyle/>
            <a:p>
              <a:r>
                <a:rPr lang="en-US" sz="1200" dirty="0" smtClean="0"/>
                <a:t>0</a:t>
              </a:r>
              <a:endParaRPr lang="en-US" sz="1200" dirty="0"/>
            </a:p>
          </p:txBody>
        </p:sp>
        <p:sp>
          <p:nvSpPr>
            <p:cNvPr id="457" name="TextBox 456"/>
            <p:cNvSpPr txBox="1"/>
            <p:nvPr/>
          </p:nvSpPr>
          <p:spPr>
            <a:xfrm>
              <a:off x="721282" y="3309294"/>
              <a:ext cx="123706" cy="276999"/>
            </a:xfrm>
            <a:prstGeom prst="rect">
              <a:avLst/>
            </a:prstGeom>
            <a:noFill/>
          </p:spPr>
          <p:txBody>
            <a:bodyPr wrap="square" rtlCol="0">
              <a:spAutoFit/>
            </a:bodyPr>
            <a:lstStyle/>
            <a:p>
              <a:r>
                <a:rPr lang="en-US" sz="1200" dirty="0" smtClean="0"/>
                <a:t>0</a:t>
              </a:r>
              <a:endParaRPr lang="en-US" sz="1200" dirty="0"/>
            </a:p>
          </p:txBody>
        </p:sp>
        <p:sp>
          <p:nvSpPr>
            <p:cNvPr id="458" name="TextBox 457"/>
            <p:cNvSpPr txBox="1"/>
            <p:nvPr/>
          </p:nvSpPr>
          <p:spPr>
            <a:xfrm>
              <a:off x="844988" y="3309294"/>
              <a:ext cx="123706" cy="276999"/>
            </a:xfrm>
            <a:prstGeom prst="rect">
              <a:avLst/>
            </a:prstGeom>
            <a:noFill/>
          </p:spPr>
          <p:txBody>
            <a:bodyPr wrap="square" rtlCol="0">
              <a:spAutoFit/>
            </a:bodyPr>
            <a:lstStyle/>
            <a:p>
              <a:r>
                <a:rPr lang="en-US" sz="1200" dirty="0" smtClean="0"/>
                <a:t>0</a:t>
              </a:r>
              <a:endParaRPr lang="en-US" sz="1200" dirty="0"/>
            </a:p>
          </p:txBody>
        </p:sp>
        <p:sp>
          <p:nvSpPr>
            <p:cNvPr id="459" name="TextBox 458"/>
            <p:cNvSpPr txBox="1"/>
            <p:nvPr/>
          </p:nvSpPr>
          <p:spPr>
            <a:xfrm>
              <a:off x="982356" y="3309294"/>
              <a:ext cx="123706" cy="276999"/>
            </a:xfrm>
            <a:prstGeom prst="rect">
              <a:avLst/>
            </a:prstGeom>
            <a:noFill/>
          </p:spPr>
          <p:txBody>
            <a:bodyPr wrap="square" rtlCol="0">
              <a:spAutoFit/>
            </a:bodyPr>
            <a:lstStyle/>
            <a:p>
              <a:r>
                <a:rPr lang="en-US" sz="1200" dirty="0" smtClean="0"/>
                <a:t>0</a:t>
              </a:r>
              <a:endParaRPr lang="en-US" sz="1200" dirty="0"/>
            </a:p>
          </p:txBody>
        </p:sp>
        <p:sp>
          <p:nvSpPr>
            <p:cNvPr id="460" name="TextBox 459"/>
            <p:cNvSpPr txBox="1"/>
            <p:nvPr/>
          </p:nvSpPr>
          <p:spPr>
            <a:xfrm>
              <a:off x="1106062" y="3309294"/>
              <a:ext cx="123706" cy="276999"/>
            </a:xfrm>
            <a:prstGeom prst="rect">
              <a:avLst/>
            </a:prstGeom>
            <a:noFill/>
          </p:spPr>
          <p:txBody>
            <a:bodyPr wrap="square" rtlCol="0">
              <a:spAutoFit/>
            </a:bodyPr>
            <a:lstStyle/>
            <a:p>
              <a:r>
                <a:rPr lang="en-US" sz="1200" dirty="0" smtClean="0"/>
                <a:t>0</a:t>
              </a:r>
              <a:endParaRPr lang="en-US" sz="1200" dirty="0"/>
            </a:p>
          </p:txBody>
        </p:sp>
        <p:sp>
          <p:nvSpPr>
            <p:cNvPr id="461" name="TextBox 460"/>
            <p:cNvSpPr txBox="1"/>
            <p:nvPr/>
          </p:nvSpPr>
          <p:spPr>
            <a:xfrm>
              <a:off x="1238017" y="3309294"/>
              <a:ext cx="123706" cy="276999"/>
            </a:xfrm>
            <a:prstGeom prst="rect">
              <a:avLst/>
            </a:prstGeom>
            <a:noFill/>
          </p:spPr>
          <p:txBody>
            <a:bodyPr wrap="square" rtlCol="0">
              <a:spAutoFit/>
            </a:bodyPr>
            <a:lstStyle/>
            <a:p>
              <a:r>
                <a:rPr lang="en-US" sz="1200" dirty="0" smtClean="0"/>
                <a:t>0</a:t>
              </a:r>
              <a:endParaRPr lang="en-US" sz="1200" dirty="0"/>
            </a:p>
          </p:txBody>
        </p:sp>
        <p:sp>
          <p:nvSpPr>
            <p:cNvPr id="462" name="TextBox 461"/>
            <p:cNvSpPr txBox="1"/>
            <p:nvPr/>
          </p:nvSpPr>
          <p:spPr>
            <a:xfrm>
              <a:off x="1361723" y="3309294"/>
              <a:ext cx="123706" cy="276999"/>
            </a:xfrm>
            <a:prstGeom prst="rect">
              <a:avLst/>
            </a:prstGeom>
            <a:noFill/>
          </p:spPr>
          <p:txBody>
            <a:bodyPr wrap="square" rtlCol="0">
              <a:spAutoFit/>
            </a:bodyPr>
            <a:lstStyle/>
            <a:p>
              <a:r>
                <a:rPr lang="en-US" sz="1200" dirty="0" smtClean="0"/>
                <a:t>0</a:t>
              </a:r>
              <a:endParaRPr lang="en-US" sz="1200" dirty="0"/>
            </a:p>
          </p:txBody>
        </p:sp>
        <p:sp>
          <p:nvSpPr>
            <p:cNvPr id="463" name="TextBox 462"/>
            <p:cNvSpPr txBox="1"/>
            <p:nvPr/>
          </p:nvSpPr>
          <p:spPr>
            <a:xfrm>
              <a:off x="1581562" y="3309294"/>
              <a:ext cx="123706" cy="276999"/>
            </a:xfrm>
            <a:prstGeom prst="rect">
              <a:avLst/>
            </a:prstGeom>
            <a:noFill/>
          </p:spPr>
          <p:txBody>
            <a:bodyPr wrap="square" rtlCol="0">
              <a:spAutoFit/>
            </a:bodyPr>
            <a:lstStyle/>
            <a:p>
              <a:r>
                <a:rPr lang="en-US" sz="1200" dirty="0" smtClean="0"/>
                <a:t>0</a:t>
              </a:r>
              <a:endParaRPr lang="en-US" sz="1200" dirty="0"/>
            </a:p>
          </p:txBody>
        </p:sp>
        <p:sp>
          <p:nvSpPr>
            <p:cNvPr id="464" name="TextBox 463"/>
            <p:cNvSpPr txBox="1"/>
            <p:nvPr/>
          </p:nvSpPr>
          <p:spPr>
            <a:xfrm>
              <a:off x="1705268" y="3309294"/>
              <a:ext cx="123706" cy="276999"/>
            </a:xfrm>
            <a:prstGeom prst="rect">
              <a:avLst/>
            </a:prstGeom>
            <a:noFill/>
          </p:spPr>
          <p:txBody>
            <a:bodyPr wrap="square" rtlCol="0">
              <a:spAutoFit/>
            </a:bodyPr>
            <a:lstStyle/>
            <a:p>
              <a:r>
                <a:rPr lang="en-US" sz="1200" dirty="0" smtClean="0"/>
                <a:t>0</a:t>
              </a:r>
              <a:endParaRPr lang="en-US" sz="1200" dirty="0"/>
            </a:p>
          </p:txBody>
        </p:sp>
        <p:sp>
          <p:nvSpPr>
            <p:cNvPr id="465" name="TextBox 464"/>
            <p:cNvSpPr txBox="1"/>
            <p:nvPr/>
          </p:nvSpPr>
          <p:spPr>
            <a:xfrm>
              <a:off x="1478474" y="3309294"/>
              <a:ext cx="123706" cy="276999"/>
            </a:xfrm>
            <a:prstGeom prst="rect">
              <a:avLst/>
            </a:prstGeom>
            <a:noFill/>
          </p:spPr>
          <p:txBody>
            <a:bodyPr wrap="square" rtlCol="0">
              <a:spAutoFit/>
            </a:bodyPr>
            <a:lstStyle/>
            <a:p>
              <a:r>
                <a:rPr lang="en-US" sz="1200" dirty="0" smtClean="0"/>
                <a:t>0</a:t>
              </a:r>
              <a:endParaRPr lang="en-US" sz="1200" dirty="0"/>
            </a:p>
          </p:txBody>
        </p:sp>
        <p:sp>
          <p:nvSpPr>
            <p:cNvPr id="466" name="TextBox 465"/>
            <p:cNvSpPr txBox="1"/>
            <p:nvPr/>
          </p:nvSpPr>
          <p:spPr>
            <a:xfrm>
              <a:off x="465621" y="3498358"/>
              <a:ext cx="123706" cy="276999"/>
            </a:xfrm>
            <a:prstGeom prst="rect">
              <a:avLst/>
            </a:prstGeom>
            <a:noFill/>
          </p:spPr>
          <p:txBody>
            <a:bodyPr wrap="square" rtlCol="0">
              <a:spAutoFit/>
            </a:bodyPr>
            <a:lstStyle/>
            <a:p>
              <a:r>
                <a:rPr lang="en-US" sz="1200" dirty="0" smtClean="0"/>
                <a:t>0</a:t>
              </a:r>
              <a:endParaRPr lang="en-US" sz="1200" dirty="0"/>
            </a:p>
          </p:txBody>
        </p:sp>
        <p:sp>
          <p:nvSpPr>
            <p:cNvPr id="467" name="TextBox 466"/>
            <p:cNvSpPr txBox="1"/>
            <p:nvPr/>
          </p:nvSpPr>
          <p:spPr>
            <a:xfrm>
              <a:off x="589327" y="3498358"/>
              <a:ext cx="123706" cy="276999"/>
            </a:xfrm>
            <a:prstGeom prst="rect">
              <a:avLst/>
            </a:prstGeom>
            <a:noFill/>
          </p:spPr>
          <p:txBody>
            <a:bodyPr wrap="square" rtlCol="0">
              <a:spAutoFit/>
            </a:bodyPr>
            <a:lstStyle/>
            <a:p>
              <a:r>
                <a:rPr lang="en-US" sz="1200" dirty="0" smtClean="0"/>
                <a:t>0</a:t>
              </a:r>
              <a:endParaRPr lang="en-US" sz="1200" dirty="0"/>
            </a:p>
          </p:txBody>
        </p:sp>
        <p:sp>
          <p:nvSpPr>
            <p:cNvPr id="468" name="TextBox 467"/>
            <p:cNvSpPr txBox="1"/>
            <p:nvPr/>
          </p:nvSpPr>
          <p:spPr>
            <a:xfrm>
              <a:off x="721282" y="3498358"/>
              <a:ext cx="123706" cy="276999"/>
            </a:xfrm>
            <a:prstGeom prst="rect">
              <a:avLst/>
            </a:prstGeom>
            <a:noFill/>
          </p:spPr>
          <p:txBody>
            <a:bodyPr wrap="square" rtlCol="0">
              <a:spAutoFit/>
            </a:bodyPr>
            <a:lstStyle/>
            <a:p>
              <a:r>
                <a:rPr lang="en-US" sz="1200" dirty="0" smtClean="0"/>
                <a:t>0</a:t>
              </a:r>
              <a:endParaRPr lang="en-US" sz="1200" dirty="0"/>
            </a:p>
          </p:txBody>
        </p:sp>
        <p:sp>
          <p:nvSpPr>
            <p:cNvPr id="469" name="TextBox 468"/>
            <p:cNvSpPr txBox="1"/>
            <p:nvPr/>
          </p:nvSpPr>
          <p:spPr>
            <a:xfrm>
              <a:off x="844988" y="3498358"/>
              <a:ext cx="123706" cy="276999"/>
            </a:xfrm>
            <a:prstGeom prst="rect">
              <a:avLst/>
            </a:prstGeom>
            <a:noFill/>
          </p:spPr>
          <p:txBody>
            <a:bodyPr wrap="square" rtlCol="0">
              <a:spAutoFit/>
            </a:bodyPr>
            <a:lstStyle/>
            <a:p>
              <a:r>
                <a:rPr lang="en-US" sz="1200" dirty="0" smtClean="0"/>
                <a:t>0</a:t>
              </a:r>
              <a:endParaRPr lang="en-US" sz="1200" dirty="0"/>
            </a:p>
          </p:txBody>
        </p:sp>
        <p:sp>
          <p:nvSpPr>
            <p:cNvPr id="470" name="TextBox 469"/>
            <p:cNvSpPr txBox="1"/>
            <p:nvPr/>
          </p:nvSpPr>
          <p:spPr>
            <a:xfrm>
              <a:off x="982356" y="3498358"/>
              <a:ext cx="123706" cy="276999"/>
            </a:xfrm>
            <a:prstGeom prst="rect">
              <a:avLst/>
            </a:prstGeom>
            <a:noFill/>
          </p:spPr>
          <p:txBody>
            <a:bodyPr wrap="square" rtlCol="0">
              <a:spAutoFit/>
            </a:bodyPr>
            <a:lstStyle/>
            <a:p>
              <a:r>
                <a:rPr lang="en-US" sz="1200" dirty="0" smtClean="0"/>
                <a:t>0</a:t>
              </a:r>
              <a:endParaRPr lang="en-US" sz="1200" dirty="0"/>
            </a:p>
          </p:txBody>
        </p:sp>
        <p:sp>
          <p:nvSpPr>
            <p:cNvPr id="471" name="TextBox 470"/>
            <p:cNvSpPr txBox="1"/>
            <p:nvPr/>
          </p:nvSpPr>
          <p:spPr>
            <a:xfrm>
              <a:off x="1106062" y="3498358"/>
              <a:ext cx="123706" cy="276999"/>
            </a:xfrm>
            <a:prstGeom prst="rect">
              <a:avLst/>
            </a:prstGeom>
            <a:noFill/>
          </p:spPr>
          <p:txBody>
            <a:bodyPr wrap="square" rtlCol="0">
              <a:spAutoFit/>
            </a:bodyPr>
            <a:lstStyle/>
            <a:p>
              <a:r>
                <a:rPr lang="en-US" sz="1200" dirty="0" smtClean="0"/>
                <a:t>0</a:t>
              </a:r>
              <a:endParaRPr lang="en-US" sz="1200" dirty="0"/>
            </a:p>
          </p:txBody>
        </p:sp>
        <p:sp>
          <p:nvSpPr>
            <p:cNvPr id="472" name="TextBox 471"/>
            <p:cNvSpPr txBox="1"/>
            <p:nvPr/>
          </p:nvSpPr>
          <p:spPr>
            <a:xfrm>
              <a:off x="1238017" y="3498358"/>
              <a:ext cx="123706" cy="276999"/>
            </a:xfrm>
            <a:prstGeom prst="rect">
              <a:avLst/>
            </a:prstGeom>
            <a:noFill/>
          </p:spPr>
          <p:txBody>
            <a:bodyPr wrap="square" rtlCol="0">
              <a:spAutoFit/>
            </a:bodyPr>
            <a:lstStyle/>
            <a:p>
              <a:r>
                <a:rPr lang="en-US" sz="1200" dirty="0" smtClean="0"/>
                <a:t>0</a:t>
              </a:r>
              <a:endParaRPr lang="en-US" sz="1200" dirty="0"/>
            </a:p>
          </p:txBody>
        </p:sp>
        <p:sp>
          <p:nvSpPr>
            <p:cNvPr id="473" name="TextBox 472"/>
            <p:cNvSpPr txBox="1"/>
            <p:nvPr/>
          </p:nvSpPr>
          <p:spPr>
            <a:xfrm>
              <a:off x="1361723" y="3498358"/>
              <a:ext cx="123706" cy="276999"/>
            </a:xfrm>
            <a:prstGeom prst="rect">
              <a:avLst/>
            </a:prstGeom>
            <a:noFill/>
          </p:spPr>
          <p:txBody>
            <a:bodyPr wrap="square" rtlCol="0">
              <a:spAutoFit/>
            </a:bodyPr>
            <a:lstStyle/>
            <a:p>
              <a:r>
                <a:rPr lang="en-US" sz="1200" dirty="0" smtClean="0"/>
                <a:t>0</a:t>
              </a:r>
              <a:endParaRPr lang="en-US" sz="1200" dirty="0"/>
            </a:p>
          </p:txBody>
        </p:sp>
        <p:sp>
          <p:nvSpPr>
            <p:cNvPr id="474" name="TextBox 473"/>
            <p:cNvSpPr txBox="1"/>
            <p:nvPr/>
          </p:nvSpPr>
          <p:spPr>
            <a:xfrm>
              <a:off x="1581562" y="3498358"/>
              <a:ext cx="123706" cy="276999"/>
            </a:xfrm>
            <a:prstGeom prst="rect">
              <a:avLst/>
            </a:prstGeom>
            <a:noFill/>
          </p:spPr>
          <p:txBody>
            <a:bodyPr wrap="square" rtlCol="0">
              <a:spAutoFit/>
            </a:bodyPr>
            <a:lstStyle/>
            <a:p>
              <a:r>
                <a:rPr lang="en-US" sz="1200" dirty="0" smtClean="0"/>
                <a:t>0</a:t>
              </a:r>
              <a:endParaRPr lang="en-US" sz="1200" dirty="0"/>
            </a:p>
          </p:txBody>
        </p:sp>
        <p:sp>
          <p:nvSpPr>
            <p:cNvPr id="565" name="TextBox 564"/>
            <p:cNvSpPr txBox="1"/>
            <p:nvPr/>
          </p:nvSpPr>
          <p:spPr>
            <a:xfrm>
              <a:off x="1705268" y="3498358"/>
              <a:ext cx="123706" cy="276999"/>
            </a:xfrm>
            <a:prstGeom prst="rect">
              <a:avLst/>
            </a:prstGeom>
            <a:noFill/>
          </p:spPr>
          <p:txBody>
            <a:bodyPr wrap="square" rtlCol="0">
              <a:spAutoFit/>
            </a:bodyPr>
            <a:lstStyle/>
            <a:p>
              <a:r>
                <a:rPr lang="en-US" sz="1200" dirty="0" smtClean="0"/>
                <a:t>0</a:t>
              </a:r>
              <a:endParaRPr lang="en-US" sz="1200" dirty="0"/>
            </a:p>
          </p:txBody>
        </p:sp>
        <p:sp>
          <p:nvSpPr>
            <p:cNvPr id="566" name="TextBox 565"/>
            <p:cNvSpPr txBox="1"/>
            <p:nvPr/>
          </p:nvSpPr>
          <p:spPr>
            <a:xfrm>
              <a:off x="1478474" y="3498358"/>
              <a:ext cx="123706" cy="276999"/>
            </a:xfrm>
            <a:prstGeom prst="rect">
              <a:avLst/>
            </a:prstGeom>
            <a:noFill/>
          </p:spPr>
          <p:txBody>
            <a:bodyPr wrap="square" rtlCol="0">
              <a:spAutoFit/>
            </a:bodyPr>
            <a:lstStyle/>
            <a:p>
              <a:r>
                <a:rPr lang="en-US" sz="1200" dirty="0" smtClean="0"/>
                <a:t>0</a:t>
              </a:r>
              <a:endParaRPr lang="en-US" sz="1200" dirty="0"/>
            </a:p>
          </p:txBody>
        </p:sp>
      </p:grpSp>
      <p:grpSp>
        <p:nvGrpSpPr>
          <p:cNvPr id="7" name="Group 566"/>
          <p:cNvGrpSpPr/>
          <p:nvPr/>
        </p:nvGrpSpPr>
        <p:grpSpPr>
          <a:xfrm>
            <a:off x="6764421" y="4348532"/>
            <a:ext cx="1371600" cy="1844594"/>
            <a:chOff x="3677875" y="4348532"/>
            <a:chExt cx="1371600" cy="1844594"/>
          </a:xfrm>
        </p:grpSpPr>
        <p:sp>
          <p:nvSpPr>
            <p:cNvPr id="568" name="Rectangle 567"/>
            <p:cNvSpPr/>
            <p:nvPr/>
          </p:nvSpPr>
          <p:spPr>
            <a:xfrm>
              <a:off x="3677875" y="4348532"/>
              <a:ext cx="13716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9" name="Isosceles Triangle 568"/>
            <p:cNvSpPr/>
            <p:nvPr/>
          </p:nvSpPr>
          <p:spPr>
            <a:xfrm>
              <a:off x="4175365" y="4939657"/>
              <a:ext cx="228600" cy="2286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0" name="TextBox 569"/>
            <p:cNvSpPr txBox="1"/>
            <p:nvPr/>
          </p:nvSpPr>
          <p:spPr>
            <a:xfrm>
              <a:off x="3677875" y="5823794"/>
              <a:ext cx="1371600" cy="369332"/>
            </a:xfrm>
            <a:prstGeom prst="rect">
              <a:avLst/>
            </a:prstGeom>
            <a:noFill/>
          </p:spPr>
          <p:txBody>
            <a:bodyPr wrap="square" rtlCol="0">
              <a:spAutoFit/>
            </a:bodyPr>
            <a:lstStyle/>
            <a:p>
              <a:pPr algn="ctr"/>
              <a:r>
                <a:rPr lang="en-US" dirty="0" smtClean="0"/>
                <a:t>?</a:t>
              </a:r>
              <a:endParaRPr lang="en-US" dirty="0"/>
            </a:p>
          </p:txBody>
        </p:sp>
      </p:grpSp>
      <p:sp>
        <p:nvSpPr>
          <p:cNvPr id="571" name="TextBox 570"/>
          <p:cNvSpPr txBox="1"/>
          <p:nvPr/>
        </p:nvSpPr>
        <p:spPr>
          <a:xfrm>
            <a:off x="6774512" y="5823794"/>
            <a:ext cx="1371600" cy="369332"/>
          </a:xfrm>
          <a:prstGeom prst="rect">
            <a:avLst/>
          </a:prstGeom>
          <a:noFill/>
        </p:spPr>
        <p:txBody>
          <a:bodyPr wrap="square" rtlCol="0">
            <a:spAutoFit/>
          </a:bodyPr>
          <a:lstStyle/>
          <a:p>
            <a:pPr algn="ctr"/>
            <a:r>
              <a:rPr lang="en-US" dirty="0" smtClean="0"/>
              <a:t>Sum = 2</a:t>
            </a:r>
            <a:endParaRPr lang="en-US" dirty="0"/>
          </a:p>
        </p:txBody>
      </p:sp>
      <p:sp>
        <p:nvSpPr>
          <p:cNvPr id="572" name="TextBox 571"/>
          <p:cNvSpPr txBox="1"/>
          <p:nvPr/>
        </p:nvSpPr>
        <p:spPr>
          <a:xfrm>
            <a:off x="6641195" y="5809749"/>
            <a:ext cx="1692811" cy="369332"/>
          </a:xfrm>
          <a:prstGeom prst="rect">
            <a:avLst/>
          </a:prstGeom>
          <a:noFill/>
        </p:spPr>
        <p:txBody>
          <a:bodyPr wrap="square" rtlCol="0">
            <a:spAutoFit/>
          </a:bodyPr>
          <a:lstStyle/>
          <a:p>
            <a:pPr algn="ctr"/>
            <a:r>
              <a:rPr lang="en-US" dirty="0" smtClean="0"/>
              <a:t>Little triangle</a:t>
            </a:r>
            <a:endParaRPr lang="en-US" dirty="0"/>
          </a:p>
        </p:txBody>
      </p:sp>
      <p:sp>
        <p:nvSpPr>
          <p:cNvPr id="573" name="TextBox 572"/>
          <p:cNvSpPr txBox="1"/>
          <p:nvPr/>
        </p:nvSpPr>
        <p:spPr>
          <a:xfrm>
            <a:off x="0" y="6488668"/>
            <a:ext cx="2390085" cy="369332"/>
          </a:xfrm>
          <a:prstGeom prst="rect">
            <a:avLst/>
          </a:prstGeom>
          <a:noFill/>
        </p:spPr>
        <p:txBody>
          <a:bodyPr wrap="none" rtlCol="0">
            <a:spAutoFit/>
          </a:bodyPr>
          <a:lstStyle/>
          <a:p>
            <a:r>
              <a:rPr lang="en-US" dirty="0" smtClean="0"/>
              <a:t>Slide credit: Devi Parikh</a:t>
            </a:r>
            <a:endParaRPr lang="en-US" dirty="0"/>
          </a:p>
        </p:txBody>
      </p:sp>
      <p:sp>
        <p:nvSpPr>
          <p:cNvPr id="575" name="Rectangle 2"/>
          <p:cNvSpPr txBox="1">
            <a:spLocks noChangeArrowheads="1"/>
          </p:cNvSpPr>
          <p:nvPr/>
        </p:nvSpPr>
        <p:spPr>
          <a:xfrm>
            <a:off x="609600" y="149225"/>
            <a:ext cx="8229600" cy="1143000"/>
          </a:xfrm>
          <a:prstGeom prst="rect">
            <a:avLst/>
          </a:prstGeom>
        </p:spPr>
        <p:txBody>
          <a:bodyPr vert="horz" lIns="91440" tIns="45720" rIns="91440" bIns="45720" rtlCol="0" anchor="ctr">
            <a:normAutofit fontScale="92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Example: Big triangles</a:t>
            </a:r>
            <a:r>
              <a:rPr kumimoji="0" lang="en-US" sz="4000" b="0" i="0" u="none" strike="noStrike" kern="1200" cap="none" spc="0" normalizeH="0" noProof="0" dirty="0" smtClean="0">
                <a:ln>
                  <a:noFill/>
                </a:ln>
                <a:solidFill>
                  <a:schemeClr val="tx1"/>
                </a:solidFill>
                <a:effectLst/>
                <a:uLnTx/>
                <a:uFillTx/>
                <a:latin typeface="+mj-lt"/>
                <a:ea typeface="+mj-ea"/>
                <a:cs typeface="+mj-cs"/>
              </a:rPr>
              <a:t> vs. </a:t>
            </a:r>
            <a:r>
              <a:rPr kumimoji="0" lang="en-US" sz="4000" b="0" i="0" u="none" strike="noStrike" kern="1200" cap="none" spc="0" normalizeH="0" noProof="0" dirty="0" err="1" smtClean="0">
                <a:ln>
                  <a:noFill/>
                </a:ln>
                <a:solidFill>
                  <a:schemeClr val="tx1"/>
                </a:solidFill>
                <a:effectLst/>
                <a:uLnTx/>
                <a:uFillTx/>
                <a:latin typeface="+mj-lt"/>
                <a:ea typeface="+mj-ea"/>
                <a:cs typeface="+mj-cs"/>
              </a:rPr>
              <a:t>Littl</a:t>
            </a:r>
            <a:r>
              <a:rPr lang="en-US" sz="4000" dirty="0" err="1" smtClean="0">
                <a:latin typeface="+mj-lt"/>
                <a:ea typeface="+mj-ea"/>
                <a:cs typeface="+mj-cs"/>
              </a:rPr>
              <a:t>e</a:t>
            </a:r>
            <a:r>
              <a:rPr lang="en-US" sz="4000" dirty="0" smtClean="0">
                <a:latin typeface="+mj-lt"/>
                <a:ea typeface="+mj-ea"/>
                <a:cs typeface="+mj-cs"/>
              </a:rPr>
              <a:t> triangles</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577" name="Slide Number Placeholder 1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7071D534-EAF5-7340-9EBE-DE4DF80614A8}"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190296827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5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1">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51">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51">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1">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7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571"/>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p:bldP spid="748" grpId="0"/>
      <p:bldP spid="749" grpId="0"/>
      <p:bldP spid="750" grpId="0"/>
      <p:bldP spid="751" grpId="0" build="p" bldLvl="5"/>
      <p:bldP spid="571" grpId="0"/>
      <p:bldP spid="571" grpId="1"/>
      <p:bldP spid="5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edar_point"/>
          <p:cNvPicPr>
            <a:picLocks noChangeAspect="1" noChangeArrowheads="1"/>
          </p:cNvPicPr>
          <p:nvPr/>
        </p:nvPicPr>
        <p:blipFill>
          <a:blip r:embed="rId3"/>
          <a:srcRect/>
          <a:stretch>
            <a:fillRect/>
          </a:stretch>
        </p:blipFill>
        <p:spPr bwMode="auto">
          <a:xfrm>
            <a:off x="519113" y="703458"/>
            <a:ext cx="7804150" cy="5878513"/>
          </a:xfrm>
          <a:prstGeom prst="rect">
            <a:avLst/>
          </a:prstGeom>
          <a:noFill/>
          <a:ln w="9525">
            <a:noFill/>
            <a:miter lim="800000"/>
            <a:headEnd/>
            <a:tailEnd/>
          </a:ln>
        </p:spPr>
      </p:pic>
      <p:sp>
        <p:nvSpPr>
          <p:cNvPr id="459779" name="Text Box 5"/>
          <p:cNvSpPr txBox="1">
            <a:spLocks noChangeArrowheads="1"/>
          </p:cNvSpPr>
          <p:nvPr/>
        </p:nvSpPr>
        <p:spPr bwMode="auto">
          <a:xfrm>
            <a:off x="1814513" y="963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sky</a:t>
            </a:r>
          </a:p>
        </p:txBody>
      </p:sp>
      <p:sp>
        <p:nvSpPr>
          <p:cNvPr id="459780" name="Text Box 6"/>
          <p:cNvSpPr txBox="1">
            <a:spLocks noChangeArrowheads="1"/>
          </p:cNvSpPr>
          <p:nvPr/>
        </p:nvSpPr>
        <p:spPr bwMode="auto">
          <a:xfrm>
            <a:off x="2424113" y="35546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water</a:t>
            </a:r>
          </a:p>
        </p:txBody>
      </p:sp>
      <p:sp>
        <p:nvSpPr>
          <p:cNvPr id="459781" name="Text Box 7"/>
          <p:cNvSpPr txBox="1">
            <a:spLocks noChangeArrowheads="1"/>
          </p:cNvSpPr>
          <p:nvPr/>
        </p:nvSpPr>
        <p:spPr bwMode="auto">
          <a:xfrm>
            <a:off x="3074988" y="2565596"/>
            <a:ext cx="1258887" cy="64293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Ferris wheel</a:t>
            </a:r>
          </a:p>
        </p:txBody>
      </p:sp>
      <p:sp>
        <p:nvSpPr>
          <p:cNvPr id="459782" name="Text Box 8"/>
          <p:cNvSpPr txBox="1">
            <a:spLocks noChangeArrowheads="1"/>
          </p:cNvSpPr>
          <p:nvPr/>
        </p:nvSpPr>
        <p:spPr bwMode="auto">
          <a:xfrm>
            <a:off x="3414713" y="746321"/>
            <a:ext cx="2659062"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amusement park</a:t>
            </a:r>
          </a:p>
        </p:txBody>
      </p:sp>
      <p:sp>
        <p:nvSpPr>
          <p:cNvPr id="459783" name="Text Box 9"/>
          <p:cNvSpPr txBox="1">
            <a:spLocks noChangeArrowheads="1"/>
          </p:cNvSpPr>
          <p:nvPr/>
        </p:nvSpPr>
        <p:spPr bwMode="auto">
          <a:xfrm>
            <a:off x="3948113" y="1732158"/>
            <a:ext cx="174942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Cedar Point</a:t>
            </a:r>
          </a:p>
        </p:txBody>
      </p:sp>
      <p:sp>
        <p:nvSpPr>
          <p:cNvPr id="459784" name="Text Box 10"/>
          <p:cNvSpPr txBox="1">
            <a:spLocks noChangeArrowheads="1"/>
          </p:cNvSpPr>
          <p:nvPr/>
        </p:nvSpPr>
        <p:spPr bwMode="auto">
          <a:xfrm>
            <a:off x="5776913" y="32498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12 E</a:t>
            </a:r>
          </a:p>
        </p:txBody>
      </p:sp>
      <p:sp>
        <p:nvSpPr>
          <p:cNvPr id="459785" name="Text Box 11"/>
          <p:cNvSpPr txBox="1">
            <a:spLocks noChangeArrowheads="1"/>
          </p:cNvSpPr>
          <p:nvPr/>
        </p:nvSpPr>
        <p:spPr bwMode="auto">
          <a:xfrm>
            <a:off x="1966913" y="4392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6" name="Text Box 12"/>
          <p:cNvSpPr txBox="1">
            <a:spLocks noChangeArrowheads="1"/>
          </p:cNvSpPr>
          <p:nvPr/>
        </p:nvSpPr>
        <p:spPr bwMode="auto">
          <a:xfrm>
            <a:off x="3719513" y="61454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7" name="Text Box 13"/>
          <p:cNvSpPr txBox="1">
            <a:spLocks noChangeArrowheads="1"/>
          </p:cNvSpPr>
          <p:nvPr/>
        </p:nvSpPr>
        <p:spPr bwMode="auto">
          <a:xfrm>
            <a:off x="4176713" y="39356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88" name="Text Box 14"/>
          <p:cNvSpPr txBox="1">
            <a:spLocks noChangeArrowheads="1"/>
          </p:cNvSpPr>
          <p:nvPr/>
        </p:nvSpPr>
        <p:spPr bwMode="auto">
          <a:xfrm>
            <a:off x="4252913" y="5764408"/>
            <a:ext cx="13985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carousel</a:t>
            </a:r>
          </a:p>
        </p:txBody>
      </p:sp>
      <p:sp>
        <p:nvSpPr>
          <p:cNvPr id="459789" name="Text Box 15"/>
          <p:cNvSpPr txBox="1">
            <a:spLocks noChangeArrowheads="1"/>
          </p:cNvSpPr>
          <p:nvPr/>
        </p:nvSpPr>
        <p:spPr bwMode="auto">
          <a:xfrm>
            <a:off x="671513" y="5916808"/>
            <a:ext cx="90963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deck</a:t>
            </a:r>
          </a:p>
        </p:txBody>
      </p:sp>
      <p:sp>
        <p:nvSpPr>
          <p:cNvPr id="459790" name="Text Box 16"/>
          <p:cNvSpPr txBox="1">
            <a:spLocks noChangeArrowheads="1"/>
          </p:cNvSpPr>
          <p:nvPr/>
        </p:nvSpPr>
        <p:spPr bwMode="auto">
          <a:xfrm>
            <a:off x="5813425" y="4537271"/>
            <a:ext cx="2589213"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people waiting in line</a:t>
            </a:r>
          </a:p>
        </p:txBody>
      </p:sp>
      <p:sp>
        <p:nvSpPr>
          <p:cNvPr id="459791" name="Text Box 17"/>
          <p:cNvSpPr txBox="1">
            <a:spLocks noChangeArrowheads="1"/>
          </p:cNvSpPr>
          <p:nvPr/>
        </p:nvSpPr>
        <p:spPr bwMode="auto">
          <a:xfrm>
            <a:off x="7834313" y="37070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2" name="Text Box 18"/>
          <p:cNvSpPr txBox="1">
            <a:spLocks noChangeArrowheads="1"/>
          </p:cNvSpPr>
          <p:nvPr/>
        </p:nvSpPr>
        <p:spPr bwMode="auto">
          <a:xfrm>
            <a:off x="1052513" y="26402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3" name="Text Box 19"/>
          <p:cNvSpPr txBox="1">
            <a:spLocks noChangeArrowheads="1"/>
          </p:cNvSpPr>
          <p:nvPr/>
        </p:nvSpPr>
        <p:spPr bwMode="auto">
          <a:xfrm>
            <a:off x="4862513" y="30212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ride</a:t>
            </a:r>
          </a:p>
        </p:txBody>
      </p:sp>
      <p:sp>
        <p:nvSpPr>
          <p:cNvPr id="459794" name="Text Box 20"/>
          <p:cNvSpPr txBox="1">
            <a:spLocks noChangeArrowheads="1"/>
          </p:cNvSpPr>
          <p:nvPr/>
        </p:nvSpPr>
        <p:spPr bwMode="auto">
          <a:xfrm>
            <a:off x="5319713" y="5307208"/>
            <a:ext cx="160972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umbrellas</a:t>
            </a:r>
          </a:p>
        </p:txBody>
      </p:sp>
      <p:sp>
        <p:nvSpPr>
          <p:cNvPr id="459795" name="Text Box 21"/>
          <p:cNvSpPr txBox="1">
            <a:spLocks noChangeArrowheads="1"/>
          </p:cNvSpPr>
          <p:nvPr/>
        </p:nvSpPr>
        <p:spPr bwMode="auto">
          <a:xfrm>
            <a:off x="5243513" y="6221608"/>
            <a:ext cx="1819275"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pedestrians</a:t>
            </a:r>
          </a:p>
        </p:txBody>
      </p:sp>
      <p:sp>
        <p:nvSpPr>
          <p:cNvPr id="459796" name="Text Box 22"/>
          <p:cNvSpPr txBox="1">
            <a:spLocks noChangeArrowheads="1"/>
          </p:cNvSpPr>
          <p:nvPr/>
        </p:nvSpPr>
        <p:spPr bwMode="auto">
          <a:xfrm>
            <a:off x="7237413" y="5559621"/>
            <a:ext cx="1328737" cy="369887"/>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maxair</a:t>
            </a:r>
          </a:p>
        </p:txBody>
      </p:sp>
      <p:sp>
        <p:nvSpPr>
          <p:cNvPr id="459797" name="Text Box 23"/>
          <p:cNvSpPr txBox="1">
            <a:spLocks noChangeArrowheads="1"/>
          </p:cNvSpPr>
          <p:nvPr/>
        </p:nvSpPr>
        <p:spPr bwMode="auto">
          <a:xfrm>
            <a:off x="1585913" y="6069208"/>
            <a:ext cx="11191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bench</a:t>
            </a:r>
          </a:p>
        </p:txBody>
      </p:sp>
      <p:sp>
        <p:nvSpPr>
          <p:cNvPr id="459798" name="Text Box 24"/>
          <p:cNvSpPr txBox="1">
            <a:spLocks noChangeArrowheads="1"/>
          </p:cNvSpPr>
          <p:nvPr/>
        </p:nvSpPr>
        <p:spPr bwMode="auto">
          <a:xfrm>
            <a:off x="1890713" y="5535808"/>
            <a:ext cx="7000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tree</a:t>
            </a:r>
          </a:p>
        </p:txBody>
      </p:sp>
      <p:sp>
        <p:nvSpPr>
          <p:cNvPr id="459799" name="Text Box 25"/>
          <p:cNvSpPr txBox="1">
            <a:spLocks noChangeArrowheads="1"/>
          </p:cNvSpPr>
          <p:nvPr/>
        </p:nvSpPr>
        <p:spPr bwMode="auto">
          <a:xfrm>
            <a:off x="595313" y="3554608"/>
            <a:ext cx="1538287"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Lake Erie</a:t>
            </a:r>
          </a:p>
        </p:txBody>
      </p:sp>
      <p:sp>
        <p:nvSpPr>
          <p:cNvPr id="459800" name="Text Box 26"/>
          <p:cNvSpPr txBox="1">
            <a:spLocks noChangeArrowheads="1"/>
          </p:cNvSpPr>
          <p:nvPr/>
        </p:nvSpPr>
        <p:spPr bwMode="auto">
          <a:xfrm>
            <a:off x="5772150" y="4938908"/>
            <a:ext cx="2597150" cy="369888"/>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a:solidFill>
                  <a:srgbClr val="FFFFFF"/>
                </a:solidFill>
              </a:rPr>
              <a:t>people sitting on ride</a:t>
            </a:r>
          </a:p>
        </p:txBody>
      </p:sp>
      <p:sp>
        <p:nvSpPr>
          <p:cNvPr id="459801" name="Rectangle 27"/>
          <p:cNvSpPr>
            <a:spLocks noChangeArrowheads="1"/>
          </p:cNvSpPr>
          <p:nvPr/>
        </p:nvSpPr>
        <p:spPr bwMode="auto">
          <a:xfrm>
            <a:off x="6721475" y="678058"/>
            <a:ext cx="2098675" cy="2862263"/>
          </a:xfrm>
          <a:prstGeom prst="rect">
            <a:avLst/>
          </a:prstGeom>
          <a:solidFill>
            <a:schemeClr val="bg1">
              <a:alpha val="43137"/>
            </a:schemeClr>
          </a:solidFill>
          <a:ln w="9525">
            <a:noFill/>
            <a:miter lim="800000"/>
            <a:headEnd/>
            <a:tailEnd/>
          </a:ln>
        </p:spPr>
        <p:txBody>
          <a:bodyPr>
            <a:prstTxWarp prst="textNoShape">
              <a:avLst/>
            </a:prstTxWarp>
            <a:spAutoFit/>
          </a:bodyPr>
          <a:lstStyle/>
          <a:p>
            <a:r>
              <a:rPr lang="en-US" sz="2000" b="1">
                <a:solidFill>
                  <a:srgbClr val="000000"/>
                </a:solidFill>
              </a:rPr>
              <a:t>Objects</a:t>
            </a:r>
          </a:p>
          <a:p>
            <a:r>
              <a:rPr lang="en-US" sz="2000" b="1">
                <a:solidFill>
                  <a:srgbClr val="000000"/>
                </a:solidFill>
              </a:rPr>
              <a:t>Activities</a:t>
            </a:r>
          </a:p>
          <a:p>
            <a:r>
              <a:rPr lang="en-US" sz="2000" b="1">
                <a:solidFill>
                  <a:srgbClr val="000000"/>
                </a:solidFill>
              </a:rPr>
              <a:t>Scenes</a:t>
            </a:r>
          </a:p>
          <a:p>
            <a:r>
              <a:rPr lang="en-US" sz="2000" b="1">
                <a:solidFill>
                  <a:srgbClr val="000000"/>
                </a:solidFill>
              </a:rPr>
              <a:t>Locations</a:t>
            </a:r>
          </a:p>
          <a:p>
            <a:r>
              <a:rPr lang="en-US" sz="2000" b="1">
                <a:solidFill>
                  <a:srgbClr val="000000"/>
                </a:solidFill>
              </a:rPr>
              <a:t>Text / writing</a:t>
            </a:r>
          </a:p>
          <a:p>
            <a:r>
              <a:rPr lang="en-US" sz="2000" b="1">
                <a:solidFill>
                  <a:srgbClr val="000000"/>
                </a:solidFill>
              </a:rPr>
              <a:t>Faces</a:t>
            </a:r>
          </a:p>
          <a:p>
            <a:r>
              <a:rPr lang="en-US" sz="2000" b="1">
                <a:solidFill>
                  <a:srgbClr val="000000"/>
                </a:solidFill>
              </a:rPr>
              <a:t>Gestures</a:t>
            </a:r>
          </a:p>
          <a:p>
            <a:r>
              <a:rPr lang="en-US" sz="2000" b="1">
                <a:solidFill>
                  <a:srgbClr val="000000"/>
                </a:solidFill>
              </a:rPr>
              <a:t>Motions</a:t>
            </a:r>
          </a:p>
          <a:p>
            <a:r>
              <a:rPr lang="en-US" sz="2000" b="1">
                <a:solidFill>
                  <a:srgbClr val="000000"/>
                </a:solidFill>
              </a:rPr>
              <a:t>Emotions…</a:t>
            </a:r>
          </a:p>
        </p:txBody>
      </p:sp>
      <p:sp>
        <p:nvSpPr>
          <p:cNvPr id="459802" name="Text Box 29"/>
          <p:cNvSpPr txBox="1">
            <a:spLocks noChangeArrowheads="1"/>
          </p:cNvSpPr>
          <p:nvPr/>
        </p:nvSpPr>
        <p:spPr bwMode="auto">
          <a:xfrm>
            <a:off x="519113" y="1668658"/>
            <a:ext cx="1749425" cy="644525"/>
          </a:xfrm>
          <a:prstGeom prst="rect">
            <a:avLst/>
          </a:prstGeom>
          <a:solidFill>
            <a:schemeClr val="tx1">
              <a:alpha val="30196"/>
            </a:schemeClr>
          </a:solidFill>
          <a:ln w="9525">
            <a:noFill/>
            <a:miter lim="800000"/>
            <a:headEnd/>
            <a:tailEnd/>
          </a:ln>
        </p:spPr>
        <p:txBody>
          <a:bodyPr>
            <a:prstTxWarp prst="textNoShape">
              <a:avLst/>
            </a:prstTxWarp>
            <a:spAutoFit/>
          </a:bodyPr>
          <a:lstStyle/>
          <a:p>
            <a:pPr algn="ctr">
              <a:spcBef>
                <a:spcPct val="50000"/>
              </a:spcBef>
            </a:pPr>
            <a:r>
              <a:rPr lang="en-US" b="1" dirty="0">
                <a:solidFill>
                  <a:srgbClr val="FFFFFF"/>
                </a:solidFill>
              </a:rPr>
              <a:t>The Wicked Twister</a:t>
            </a:r>
          </a:p>
        </p:txBody>
      </p:sp>
      <p:sp>
        <p:nvSpPr>
          <p:cNvPr id="21531" name="Rectangle 2"/>
          <p:cNvSpPr txBox="1">
            <a:spLocks noChangeArrowheads="1"/>
          </p:cNvSpPr>
          <p:nvPr/>
        </p:nvSpPr>
        <p:spPr bwMode="auto">
          <a:xfrm>
            <a:off x="0" y="-149225"/>
            <a:ext cx="9144000" cy="1143000"/>
          </a:xfrm>
          <a:prstGeom prst="rect">
            <a:avLst/>
          </a:prstGeom>
          <a:noFill/>
          <a:ln w="9525">
            <a:noFill/>
            <a:miter lim="800000"/>
            <a:headEnd/>
            <a:tailEnd/>
          </a:ln>
        </p:spPr>
        <p:txBody>
          <a:bodyPr anchor="ctr">
            <a:prstTxWarp prst="textNoShape">
              <a:avLst/>
            </a:prstTxWarp>
          </a:bodyPr>
          <a:lstStyle/>
          <a:p>
            <a:pPr algn="ctr"/>
            <a:r>
              <a:rPr lang="en-US" sz="4000">
                <a:solidFill>
                  <a:srgbClr val="000000"/>
                </a:solidFill>
              </a:rPr>
              <a:t>2. Vision for perception, interpretation</a:t>
            </a:r>
          </a:p>
        </p:txBody>
      </p:sp>
      <p:sp>
        <p:nvSpPr>
          <p:cNvPr id="28" name="Slide Number Placeholder 27"/>
          <p:cNvSpPr>
            <a:spLocks noGrp="1"/>
          </p:cNvSpPr>
          <p:nvPr>
            <p:ph type="sldNum" sz="quarter" idx="12"/>
          </p:nvPr>
        </p:nvSpPr>
        <p:spPr/>
        <p:txBody>
          <a:bodyPr/>
          <a:lstStyle/>
          <a:p>
            <a:fld id="{7071D534-EAF5-7340-9EBE-DE4DF80614A8}" type="slidenum">
              <a:rPr lang="en-US" smtClean="0"/>
              <a:pPr/>
              <a:t>8</a:t>
            </a:fld>
            <a:endParaRPr lang="en-US"/>
          </a:p>
        </p:txBody>
      </p:sp>
      <p:sp>
        <p:nvSpPr>
          <p:cNvPr id="29" name="TextBox 28"/>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97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98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97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97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97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97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97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97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97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97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979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97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980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97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97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97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97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97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979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979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978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978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978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9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9" grpId="0" animBg="1"/>
      <p:bldP spid="459780" grpId="0" animBg="1"/>
      <p:bldP spid="459781" grpId="0" animBg="1"/>
      <p:bldP spid="459782" grpId="0" animBg="1"/>
      <p:bldP spid="459783" grpId="0" animBg="1"/>
      <p:bldP spid="459784" grpId="0" animBg="1"/>
      <p:bldP spid="459785" grpId="0" animBg="1"/>
      <p:bldP spid="459786" grpId="0" animBg="1"/>
      <p:bldP spid="459787" grpId="0" animBg="1"/>
      <p:bldP spid="459788" grpId="0" animBg="1"/>
      <p:bldP spid="459789" grpId="0" animBg="1"/>
      <p:bldP spid="459790" grpId="0" animBg="1"/>
      <p:bldP spid="459791" grpId="0" animBg="1"/>
      <p:bldP spid="459792" grpId="0" animBg="1"/>
      <p:bldP spid="459793" grpId="0" animBg="1"/>
      <p:bldP spid="459794" grpId="0" animBg="1"/>
      <p:bldP spid="459795" grpId="0" animBg="1"/>
      <p:bldP spid="459796" grpId="0" animBg="1"/>
      <p:bldP spid="459797" grpId="0" animBg="1"/>
      <p:bldP spid="459798" grpId="0" animBg="1"/>
      <p:bldP spid="459799" grpId="0" animBg="1"/>
      <p:bldP spid="459800" grpId="0" animBg="1"/>
      <p:bldP spid="459801" grpId="0" animBg="1"/>
      <p:bldP spid="4598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57200" y="152400"/>
            <a:ext cx="8229600" cy="1143000"/>
          </a:xfrm>
        </p:spPr>
        <p:txBody>
          <a:bodyPr/>
          <a:lstStyle/>
          <a:p>
            <a:pPr eaLnBrk="1" hangingPunct="1"/>
            <a:r>
              <a:rPr lang="en-US" sz="4000"/>
              <a:t>Computer Vision</a:t>
            </a:r>
          </a:p>
        </p:txBody>
      </p:sp>
      <p:sp>
        <p:nvSpPr>
          <p:cNvPr id="539651" name="Rectangle 3"/>
          <p:cNvSpPr>
            <a:spLocks noGrp="1" noChangeArrowheads="1"/>
          </p:cNvSpPr>
          <p:nvPr>
            <p:ph type="body" idx="4294967295"/>
          </p:nvPr>
        </p:nvSpPr>
        <p:spPr>
          <a:xfrm>
            <a:off x="446088" y="1493838"/>
            <a:ext cx="8032750" cy="4525962"/>
          </a:xfrm>
        </p:spPr>
        <p:txBody>
          <a:bodyPr/>
          <a:lstStyle/>
          <a:p>
            <a:pPr eaLnBrk="1" hangingPunct="1">
              <a:spcAft>
                <a:spcPts val="600"/>
              </a:spcAft>
            </a:pPr>
            <a:r>
              <a:rPr lang="en-US" sz="2800"/>
              <a:t>Automatic understanding of images and video</a:t>
            </a:r>
          </a:p>
          <a:p>
            <a:pPr marL="914400" lvl="1" indent="-457200" eaLnBrk="1" hangingPunct="1">
              <a:spcAft>
                <a:spcPts val="600"/>
              </a:spcAft>
              <a:buFontTx/>
              <a:buAutoNum type="arabicPeriod"/>
            </a:pPr>
            <a:r>
              <a:rPr lang="en-US" sz="2400"/>
              <a:t>Computing properties of the 3D world from visual data </a:t>
            </a:r>
            <a:r>
              <a:rPr lang="en-US" sz="2400" i="1"/>
              <a:t>(measurement)</a:t>
            </a:r>
          </a:p>
          <a:p>
            <a:pPr marL="914400" lvl="1" indent="-457200" eaLnBrk="1" hangingPunct="1">
              <a:spcAft>
                <a:spcPts val="600"/>
              </a:spcAft>
              <a:buFontTx/>
              <a:buAutoNum type="arabicPeriod"/>
            </a:pPr>
            <a:r>
              <a:rPr lang="en-US" sz="2400"/>
              <a:t>Algorithms and representations to allow a machine to recognize objects, people, scenes, and activities. </a:t>
            </a:r>
            <a:r>
              <a:rPr lang="en-US" sz="2400" i="1"/>
              <a:t>(perception and interpretation)</a:t>
            </a:r>
          </a:p>
          <a:p>
            <a:pPr marL="914400" lvl="1" indent="-457200" eaLnBrk="1" hangingPunct="1">
              <a:spcAft>
                <a:spcPts val="600"/>
              </a:spcAft>
              <a:buFontTx/>
              <a:buAutoNum type="arabicPeriod"/>
            </a:pPr>
            <a:r>
              <a:rPr lang="en-US" sz="2400"/>
              <a:t>Algorithms to mine, search, and interact with visual data (</a:t>
            </a:r>
            <a:r>
              <a:rPr lang="en-US" sz="2400" i="1"/>
              <a:t>search and organization</a:t>
            </a:r>
            <a:r>
              <a:rPr lang="en-US" sz="2400"/>
              <a:t>)</a:t>
            </a:r>
          </a:p>
          <a:p>
            <a:pPr eaLnBrk="1" hangingPunct="1">
              <a:spcAft>
                <a:spcPts val="600"/>
              </a:spcAft>
            </a:pPr>
            <a:endParaRPr lang="en-US" sz="2800"/>
          </a:p>
        </p:txBody>
      </p:sp>
      <p:sp>
        <p:nvSpPr>
          <p:cNvPr id="4" name="Slide Number Placeholder 3"/>
          <p:cNvSpPr>
            <a:spLocks noGrp="1"/>
          </p:cNvSpPr>
          <p:nvPr>
            <p:ph type="sldNum" sz="quarter" idx="12"/>
          </p:nvPr>
        </p:nvSpPr>
        <p:spPr/>
        <p:txBody>
          <a:bodyPr/>
          <a:lstStyle/>
          <a:p>
            <a:fld id="{7071D534-EAF5-7340-9EBE-DE4DF80614A8}" type="slidenum">
              <a:rPr lang="en-US" smtClean="0"/>
              <a:pPr/>
              <a:t>9</a:t>
            </a:fld>
            <a:endParaRPr lang="en-US"/>
          </a:p>
        </p:txBody>
      </p:sp>
      <p:sp>
        <p:nvSpPr>
          <p:cNvPr id="5" name="TextBox 4"/>
          <p:cNvSpPr txBox="1"/>
          <p:nvPr/>
        </p:nvSpPr>
        <p:spPr>
          <a:xfrm>
            <a:off x="0" y="6488668"/>
            <a:ext cx="2910472" cy="369332"/>
          </a:xfrm>
          <a:prstGeom prst="rect">
            <a:avLst/>
          </a:prstGeom>
          <a:noFill/>
        </p:spPr>
        <p:txBody>
          <a:bodyPr wrap="none" rtlCol="0">
            <a:spAutoFit/>
          </a:bodyPr>
          <a:lstStyle/>
          <a:p>
            <a:r>
              <a:rPr lang="en-US" dirty="0" smtClean="0"/>
              <a:t>Slide credit: Kristen </a:t>
            </a:r>
            <a:r>
              <a:rPr lang="en-US" dirty="0" err="1" smtClean="0"/>
              <a:t>Grauman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6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1264</TotalTime>
  <Words>3229</Words>
  <Application>Microsoft Macintosh PowerPoint</Application>
  <PresentationFormat>On-screen Show (4:3)</PresentationFormat>
  <Paragraphs>1240</Paragraphs>
  <Slides>78</Slides>
  <Notes>57</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81" baseType="lpstr">
      <vt:lpstr>Office Theme</vt:lpstr>
      <vt:lpstr>Image File</vt:lpstr>
      <vt:lpstr>Image</vt:lpstr>
      <vt:lpstr>ECE 4984: Introduction to Computer Vision ECE 5554: Computer Vision</vt:lpstr>
      <vt:lpstr>Plan for today</vt:lpstr>
      <vt:lpstr>What Is Computer Vision?</vt:lpstr>
      <vt:lpstr>Computer Vision: Making Computers See</vt:lpstr>
      <vt:lpstr>Computer Vision</vt:lpstr>
      <vt:lpstr>1. Vision for measurement</vt:lpstr>
      <vt:lpstr>Computer Vision</vt:lpstr>
      <vt:lpstr>PowerPoint Presentation</vt:lpstr>
      <vt:lpstr>Computer Vision</vt:lpstr>
      <vt:lpstr>3. Visual search, organization</vt:lpstr>
      <vt:lpstr>Related disciplines</vt:lpstr>
      <vt:lpstr>Vision and graphics</vt:lpstr>
      <vt:lpstr>PowerPoint Presentation</vt:lpstr>
      <vt:lpstr>PowerPoint Presentation</vt:lpstr>
      <vt:lpstr>PowerPoint Presentation</vt:lpstr>
      <vt:lpstr>How many object categories are there?</vt:lpstr>
      <vt:lpstr>PowerPoint Presentation</vt:lpstr>
      <vt:lpstr>PowerPoint Presentation</vt:lpstr>
      <vt:lpstr>PowerPoint Presentation</vt:lpstr>
      <vt:lpstr>PowerPoint Presentation</vt:lpstr>
      <vt:lpstr>Why is vision difficult?</vt:lpstr>
      <vt:lpstr>Challenges: many nuisance parameters</vt:lpstr>
      <vt:lpstr>Challenges: intra-class variation</vt:lpstr>
      <vt:lpstr>Challenges: importance of context</vt:lpstr>
      <vt:lpstr>Challenges: complexity</vt:lpstr>
      <vt:lpstr>How hard is computer vision?</vt:lpstr>
      <vt:lpstr>PowerPoint Presentation</vt:lpstr>
      <vt:lpstr>Progress so far…</vt:lpstr>
      <vt:lpstr>Progress so far…</vt:lpstr>
      <vt:lpstr>Progress so far…</vt:lpstr>
      <vt:lpstr>Progress so far…</vt:lpstr>
      <vt:lpstr>Location</vt:lpstr>
      <vt:lpstr>PowerPoint Presentation</vt:lpstr>
      <vt:lpstr>3D Models</vt:lpstr>
      <vt:lpstr>Dubrovnik</vt:lpstr>
      <vt:lpstr>Progress so far…</vt:lpstr>
      <vt:lpstr>Progress so far…</vt:lpstr>
      <vt:lpstr>Progress so far…</vt:lpstr>
      <vt:lpstr>PowerPoint Presentation</vt:lpstr>
      <vt:lpstr>PowerPoint Presentation</vt:lpstr>
      <vt:lpstr>Why vision?</vt:lpstr>
      <vt:lpstr>Applications</vt:lpstr>
      <vt:lpstr>Summary</vt:lpstr>
      <vt:lpstr>Introductions</vt:lpstr>
      <vt:lpstr>Introductions</vt:lpstr>
      <vt:lpstr>Introductions</vt:lpstr>
      <vt:lpstr>This course</vt:lpstr>
      <vt:lpstr>This course</vt:lpstr>
      <vt:lpstr>Other courses</vt:lpstr>
      <vt:lpstr>Topics overview</vt:lpstr>
      <vt:lpstr>Features and filters</vt:lpstr>
      <vt:lpstr>Grouping &amp; fitting</vt:lpstr>
      <vt:lpstr>Multiple views and motion</vt:lpstr>
      <vt:lpstr>Recognition and learning</vt:lpstr>
      <vt:lpstr>Video processing</vt:lpstr>
      <vt:lpstr>Textbooks</vt:lpstr>
      <vt:lpstr>Requirements / Grading</vt:lpstr>
      <vt:lpstr>Problem sets</vt:lpstr>
      <vt:lpstr>Matlab</vt:lpstr>
      <vt:lpstr>PS0</vt:lpstr>
      <vt:lpstr>Digital images</vt:lpstr>
      <vt:lpstr>PowerPoint Presentation</vt:lpstr>
      <vt:lpstr>PowerPoint Presentation</vt:lpstr>
      <vt:lpstr>Preview of some problem sets</vt:lpstr>
      <vt:lpstr>Preview of some problem sets</vt:lpstr>
      <vt:lpstr>Preview of some problem sets</vt:lpstr>
      <vt:lpstr>Preview of some problem sets</vt:lpstr>
      <vt:lpstr>Preview of some problem sets</vt:lpstr>
      <vt:lpstr>Assignment deadlines</vt:lpstr>
      <vt:lpstr>Projects</vt:lpstr>
      <vt:lpstr>Project timeline (tentative)</vt:lpstr>
      <vt:lpstr>Collaboration policy</vt:lpstr>
      <vt:lpstr>Miscellaneous</vt:lpstr>
      <vt:lpstr>Coming up</vt:lpstr>
      <vt:lpstr>Questions?</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Computers See</dc:title>
  <dc:creator>Devi Parikh</dc:creator>
  <cp:lastModifiedBy>Devi Parikh</cp:lastModifiedBy>
  <cp:revision>64</cp:revision>
  <dcterms:created xsi:type="dcterms:W3CDTF">2013-10-08T21:53:08Z</dcterms:created>
  <dcterms:modified xsi:type="dcterms:W3CDTF">2015-08-27T19:24:33Z</dcterms:modified>
</cp:coreProperties>
</file>