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9" r:id="rId3"/>
    <p:sldId id="300" r:id="rId4"/>
    <p:sldId id="274" r:id="rId5"/>
    <p:sldId id="257" r:id="rId6"/>
    <p:sldId id="258" r:id="rId7"/>
    <p:sldId id="259" r:id="rId8"/>
    <p:sldId id="260" r:id="rId9"/>
    <p:sldId id="301" r:id="rId10"/>
    <p:sldId id="261" r:id="rId11"/>
    <p:sldId id="262" r:id="rId12"/>
    <p:sldId id="270" r:id="rId13"/>
    <p:sldId id="263" r:id="rId14"/>
    <p:sldId id="264" r:id="rId15"/>
    <p:sldId id="265" r:id="rId16"/>
    <p:sldId id="266" r:id="rId17"/>
    <p:sldId id="291" r:id="rId18"/>
    <p:sldId id="292" r:id="rId19"/>
    <p:sldId id="293" r:id="rId20"/>
    <p:sldId id="267" r:id="rId21"/>
    <p:sldId id="279" r:id="rId22"/>
    <p:sldId id="280" r:id="rId23"/>
    <p:sldId id="281" r:id="rId24"/>
    <p:sldId id="282" r:id="rId25"/>
    <p:sldId id="283" r:id="rId26"/>
    <p:sldId id="284" r:id="rId27"/>
    <p:sldId id="271" r:id="rId28"/>
    <p:sldId id="276" r:id="rId29"/>
    <p:sldId id="275" r:id="rId30"/>
    <p:sldId id="278" r:id="rId31"/>
    <p:sldId id="277" r:id="rId32"/>
    <p:sldId id="294" r:id="rId33"/>
    <p:sldId id="302" r:id="rId34"/>
    <p:sldId id="303" r:id="rId35"/>
    <p:sldId id="304" r:id="rId36"/>
    <p:sldId id="298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ram chandru" initials="vc" lastIdx="1" clrIdx="0">
    <p:extLst>
      <p:ext uri="{19B8F6BF-5375-455C-9EA6-DF929625EA0E}">
        <p15:presenceInfo xmlns:p15="http://schemas.microsoft.com/office/powerpoint/2012/main" userId="59e1cec16af9fa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2353" autoAdjust="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1A921-CB93-4B53-B085-7E86B7B596A8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3E39C-D760-4571-9AEE-AD9996F7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9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51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6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0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96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0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4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6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8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6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4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3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2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0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8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F12E-15E4-4744-9901-B1AEF6D55AA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D498-190C-4E4E-A8E3-3300EB7A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lah.github.io/posts/2015-08-Understanding-LSTM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Understanding </a:t>
            </a:r>
          </a:p>
          <a:p>
            <a:r>
              <a:rPr lang="en-US" sz="4000" dirty="0" smtClean="0"/>
              <a:t>Recurrent Neural Networks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0" y="6249234"/>
            <a:ext cx="20858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Credits:</a:t>
            </a:r>
          </a:p>
          <a:p>
            <a:r>
              <a:rPr lang="en-US" sz="600" dirty="0" smtClean="0">
                <a:hlinkClick r:id="rId3"/>
              </a:rPr>
              <a:t>http://colah.github.io/posts/2015-08-Understanding-LSTMs/</a:t>
            </a:r>
            <a:endParaRPr lang="en-US" sz="600" dirty="0" smtClean="0"/>
          </a:p>
          <a:p>
            <a:r>
              <a:rPr lang="en-US" sz="600" dirty="0" smtClean="0"/>
              <a:t>Slides from Andrej </a:t>
            </a:r>
            <a:r>
              <a:rPr lang="en-US" sz="600" dirty="0" err="1" smtClean="0"/>
              <a:t>Karpathy</a:t>
            </a:r>
            <a:endParaRPr lang="en-US" sz="600" dirty="0" smtClean="0"/>
          </a:p>
          <a:p>
            <a:r>
              <a:rPr lang="en-US" sz="600" dirty="0" smtClean="0"/>
              <a:t>Cartoon pictures from internet – unknown authors</a:t>
            </a:r>
          </a:p>
          <a:p>
            <a:r>
              <a:rPr lang="en-US" sz="600" dirty="0" err="1" smtClean="0"/>
              <a:t>Xkcd</a:t>
            </a:r>
            <a:r>
              <a:rPr lang="en-US" sz="600" dirty="0" smtClean="0"/>
              <a:t> comics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653124"/>
            <a:ext cx="6743700" cy="5057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96597" y="5660003"/>
            <a:ext cx="229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Vikram </a:t>
            </a:r>
            <a:r>
              <a:rPr lang="en-US" dirty="0" err="1" smtClean="0"/>
              <a:t>Chandrashekar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LSTM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895"/>
          <a:stretch/>
        </p:blipFill>
        <p:spPr>
          <a:xfrm>
            <a:off x="3211363" y="1164315"/>
            <a:ext cx="4564362" cy="518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7938" y="30596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C&lt;t-1&gt;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63276" y="30596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C&lt;t&gt;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7938" y="4520557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&lt;t-1&gt;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27478" y="452055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h&lt;t&gt;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0717" y="37575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8036" y="355348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1955" y="3909947"/>
            <a:ext cx="45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C’t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95803" y="35974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0568"/>
            <a:ext cx="3352800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2010568"/>
            <a:ext cx="5619750" cy="3153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037" y="4825998"/>
            <a:ext cx="2447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sampling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595" y="1825625"/>
            <a:ext cx="5257800" cy="414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0458" y="4739561"/>
            <a:ext cx="290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</a:t>
            </a:r>
          </a:p>
          <a:p>
            <a:r>
              <a:rPr lang="en-US" sz="1400" dirty="0" smtClean="0"/>
              <a:t>E</a:t>
            </a:r>
          </a:p>
          <a:p>
            <a:r>
              <a:rPr lang="en-US" sz="1400" dirty="0" smtClean="0"/>
              <a:t>L </a:t>
            </a:r>
          </a:p>
          <a:p>
            <a:r>
              <a:rPr lang="en-US" sz="1400" dirty="0" smtClean="0"/>
              <a:t>O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1" y="4799449"/>
            <a:ext cx="290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</a:t>
            </a:r>
          </a:p>
          <a:p>
            <a:r>
              <a:rPr lang="en-US" sz="1400" dirty="0" smtClean="0"/>
              <a:t>E</a:t>
            </a:r>
          </a:p>
          <a:p>
            <a:r>
              <a:rPr lang="en-US" sz="1400" dirty="0" smtClean="0"/>
              <a:t>L </a:t>
            </a:r>
          </a:p>
          <a:p>
            <a:r>
              <a:rPr lang="en-US" sz="1400" dirty="0" smtClean="0"/>
              <a:t>O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141026" y="4741393"/>
            <a:ext cx="290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</a:t>
            </a:r>
          </a:p>
          <a:p>
            <a:r>
              <a:rPr lang="en-US" sz="1400" dirty="0" smtClean="0"/>
              <a:t>E</a:t>
            </a:r>
          </a:p>
          <a:p>
            <a:r>
              <a:rPr lang="en-US" sz="1400" dirty="0" smtClean="0"/>
              <a:t>L </a:t>
            </a:r>
          </a:p>
          <a:p>
            <a:r>
              <a:rPr lang="en-US" sz="1400" dirty="0" smtClean="0"/>
              <a:t>O</a:t>
            </a:r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084457" y="4741393"/>
            <a:ext cx="290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</a:t>
            </a:r>
          </a:p>
          <a:p>
            <a:r>
              <a:rPr lang="en-US" sz="1400" dirty="0" smtClean="0"/>
              <a:t>E</a:t>
            </a:r>
          </a:p>
          <a:p>
            <a:r>
              <a:rPr lang="en-US" sz="1400" dirty="0" smtClean="0"/>
              <a:t>L </a:t>
            </a:r>
          </a:p>
          <a:p>
            <a:r>
              <a:rPr lang="en-US" sz="1400" dirty="0" smtClean="0"/>
              <a:t>O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83201" y="2099791"/>
            <a:ext cx="290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</a:t>
            </a:r>
          </a:p>
          <a:p>
            <a:r>
              <a:rPr lang="en-US" sz="1400" dirty="0" smtClean="0"/>
              <a:t>E</a:t>
            </a:r>
          </a:p>
          <a:p>
            <a:r>
              <a:rPr lang="en-US" sz="1400" dirty="0" smtClean="0"/>
              <a:t>L </a:t>
            </a:r>
          </a:p>
          <a:p>
            <a:r>
              <a:rPr lang="en-US" sz="1400" dirty="0" smtClean="0"/>
              <a:t>O</a:t>
            </a:r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1" y="2121564"/>
            <a:ext cx="290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</a:t>
            </a:r>
          </a:p>
          <a:p>
            <a:r>
              <a:rPr lang="en-US" sz="1400" dirty="0" smtClean="0"/>
              <a:t>E</a:t>
            </a:r>
          </a:p>
          <a:p>
            <a:r>
              <a:rPr lang="en-US" sz="1400" dirty="0" smtClean="0"/>
              <a:t>L </a:t>
            </a:r>
          </a:p>
          <a:p>
            <a:r>
              <a:rPr lang="en-US" sz="1400" dirty="0" smtClean="0"/>
              <a:t>O</a:t>
            </a: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8286" y="2107051"/>
            <a:ext cx="290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</a:t>
            </a:r>
          </a:p>
          <a:p>
            <a:r>
              <a:rPr lang="en-US" sz="1400" dirty="0" smtClean="0"/>
              <a:t>E</a:t>
            </a:r>
          </a:p>
          <a:p>
            <a:r>
              <a:rPr lang="en-US" sz="1400" dirty="0" smtClean="0"/>
              <a:t>L </a:t>
            </a:r>
          </a:p>
          <a:p>
            <a:r>
              <a:rPr lang="en-US" sz="1400" dirty="0" smtClean="0"/>
              <a:t>O</a:t>
            </a:r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142515" y="2070769"/>
            <a:ext cx="290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</a:t>
            </a:r>
          </a:p>
          <a:p>
            <a:r>
              <a:rPr lang="en-US" sz="1400" dirty="0" smtClean="0"/>
              <a:t>E</a:t>
            </a:r>
          </a:p>
          <a:p>
            <a:r>
              <a:rPr lang="en-US" sz="1400" dirty="0" smtClean="0"/>
              <a:t>L </a:t>
            </a:r>
          </a:p>
          <a:p>
            <a:r>
              <a:rPr lang="en-US" sz="1400" dirty="0" smtClean="0"/>
              <a:t>O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60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398331"/>
            <a:ext cx="4224337" cy="5205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937" y="4581525"/>
            <a:ext cx="2457450" cy="18669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807994" y="4114800"/>
            <a:ext cx="2028825" cy="140017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did not write that !!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86188" y="2439988"/>
            <a:ext cx="8072438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778376"/>
            <a:ext cx="106025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Naturalism and decision for the majority of Arab countries' </a:t>
            </a:r>
            <a:r>
              <a:rPr lang="en-US" sz="1100" dirty="0" err="1" smtClean="0"/>
              <a:t>capitalide</a:t>
            </a:r>
            <a:r>
              <a:rPr lang="en-US" sz="1100" dirty="0" smtClean="0"/>
              <a:t> was grounded by the Irish language by [[John Clair]], [[An Imperial Japanese Revolt]], associated  with </a:t>
            </a:r>
            <a:r>
              <a:rPr lang="en-US" sz="1100" dirty="0" err="1" smtClean="0"/>
              <a:t>Guangzham's</a:t>
            </a:r>
            <a:r>
              <a:rPr lang="en-US" sz="1100" dirty="0" smtClean="0"/>
              <a:t> sovereignty. His generals were the powerful ruler of the Portugal in the [[Protestant </a:t>
            </a:r>
            <a:r>
              <a:rPr lang="en-US" sz="1100" dirty="0" err="1" smtClean="0"/>
              <a:t>Immineners</a:t>
            </a:r>
            <a:r>
              <a:rPr lang="en-US" sz="1100" dirty="0" smtClean="0"/>
              <a:t>]], which could be said to be directly in Cantonese </a:t>
            </a:r>
          </a:p>
          <a:p>
            <a:r>
              <a:rPr lang="en-US" sz="1100" dirty="0" smtClean="0"/>
              <a:t>Communication, which followed a ceremony and set inspired prison, training. The emperor travelled back to [[Antioch, Perth, October 25|21]] to note, the Kingdom </a:t>
            </a:r>
          </a:p>
          <a:p>
            <a:r>
              <a:rPr lang="en-US" sz="1100" dirty="0" smtClean="0"/>
              <a:t>of Costa Rica, unsuccessful fashioned the [[</a:t>
            </a:r>
            <a:r>
              <a:rPr lang="en-US" sz="1100" dirty="0" err="1" smtClean="0"/>
              <a:t>Thrales</a:t>
            </a:r>
            <a:r>
              <a:rPr lang="en-US" sz="1100" dirty="0" smtClean="0"/>
              <a:t>]], [[</a:t>
            </a:r>
            <a:r>
              <a:rPr lang="en-US" sz="1100" dirty="0" err="1" smtClean="0"/>
              <a:t>Cynth's</a:t>
            </a:r>
            <a:r>
              <a:rPr lang="en-US" sz="1100" dirty="0" smtClean="0"/>
              <a:t> </a:t>
            </a:r>
            <a:r>
              <a:rPr lang="en-US" sz="1100" dirty="0" err="1" smtClean="0"/>
              <a:t>Dajoard</a:t>
            </a:r>
            <a:r>
              <a:rPr lang="en-US" sz="1100" dirty="0" smtClean="0"/>
              <a:t>]], known in western [[Scotland]], near Italy to the conquest of India with the conflict. </a:t>
            </a:r>
          </a:p>
          <a:p>
            <a:r>
              <a:rPr lang="en-US" sz="1100" dirty="0" smtClean="0"/>
              <a:t>Copyright was the succession of independence in the slop of Syrian influence that was a famous German movement based on a more popular </a:t>
            </a:r>
            <a:r>
              <a:rPr lang="en-US" sz="1100" dirty="0" err="1" smtClean="0"/>
              <a:t>servicious</a:t>
            </a:r>
            <a:r>
              <a:rPr lang="en-US" sz="1100" dirty="0" smtClean="0"/>
              <a:t>, non-doctrinal </a:t>
            </a:r>
          </a:p>
          <a:p>
            <a:r>
              <a:rPr lang="en-US" sz="1100" dirty="0" smtClean="0"/>
              <a:t>and sexual power post. Many governments recognize the military housing of the [[Civil Liberalization and Infantry Resolution 265 National Party in Hungary]], </a:t>
            </a:r>
          </a:p>
          <a:p>
            <a:r>
              <a:rPr lang="en-US" sz="1100" dirty="0" smtClean="0"/>
              <a:t>that is sympathetic to be to the [[Punjab Resolution]](PJS)[http://www.humah.yahoo.com/guardian.</a:t>
            </a:r>
          </a:p>
          <a:p>
            <a:r>
              <a:rPr lang="en-US" sz="1100" dirty="0" smtClean="0"/>
              <a:t>cfm/7754800786d17551963s89.htm Official economics </a:t>
            </a:r>
            <a:r>
              <a:rPr lang="en-US" sz="1100" dirty="0" err="1" smtClean="0"/>
              <a:t>Adjoint</a:t>
            </a:r>
            <a:r>
              <a:rPr lang="en-US" sz="1100" dirty="0" smtClean="0"/>
              <a:t> for the Nazism, Montgomery </a:t>
            </a:r>
          </a:p>
          <a:p>
            <a:r>
              <a:rPr lang="en-US" sz="1100" dirty="0" smtClean="0"/>
              <a:t>was swear to advance to the resources for those Socialism's rule, </a:t>
            </a:r>
          </a:p>
          <a:p>
            <a:r>
              <a:rPr lang="en-US" sz="1100" dirty="0" smtClean="0"/>
              <a:t>was starting to signing a major </a:t>
            </a:r>
            <a:r>
              <a:rPr lang="en-US" sz="1100" dirty="0" err="1" smtClean="0"/>
              <a:t>tripad</a:t>
            </a:r>
            <a:r>
              <a:rPr lang="en-US" sz="1100" dirty="0" smtClean="0"/>
              <a:t> of aid exile.]]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9" y="1825625"/>
            <a:ext cx="3296342" cy="248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123" y="1357313"/>
            <a:ext cx="5361702" cy="31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387" y="1929606"/>
            <a:ext cx="7667625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2650"/>
            <a:ext cx="3800474" cy="33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6310" y="2162970"/>
            <a:ext cx="5288939" cy="3752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0784"/>
          <a:stretch/>
        </p:blipFill>
        <p:spPr>
          <a:xfrm>
            <a:off x="245144" y="2300289"/>
            <a:ext cx="5241256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44" y="3157539"/>
            <a:ext cx="524125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0703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79145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34766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memory important?</a:t>
            </a:r>
            <a:endParaRPr lang="en-US" dirty="0"/>
          </a:p>
        </p:txBody>
      </p:sp>
      <p:pic>
        <p:nvPicPr>
          <p:cNvPr id="6146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7"/>
            <a:ext cx="3312887" cy="49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sentences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825625"/>
            <a:ext cx="6715125" cy="60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676525"/>
            <a:ext cx="59817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3917950"/>
            <a:ext cx="6381750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" y="4752181"/>
            <a:ext cx="6057900" cy="59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0" y="5493941"/>
            <a:ext cx="62198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43" y="1567543"/>
            <a:ext cx="982980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1887" b="31711"/>
          <a:stretch/>
        </p:blipFill>
        <p:spPr>
          <a:xfrm>
            <a:off x="1326243" y="4044499"/>
            <a:ext cx="6900081" cy="1412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552" y="3426504"/>
            <a:ext cx="2801491" cy="3089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4790" y="289560"/>
            <a:ext cx="5219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Visualizing RNN working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47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15" y="421821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666" y="3768725"/>
            <a:ext cx="2801491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860"/>
          <a:stretch/>
        </p:blipFill>
        <p:spPr>
          <a:xfrm>
            <a:off x="1712686" y="366796"/>
            <a:ext cx="9144000" cy="3401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666" y="3768725"/>
            <a:ext cx="2801491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15" y="189593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666" y="3768725"/>
            <a:ext cx="2801491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1" y="218621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825" y="3768725"/>
            <a:ext cx="2801491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9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609" y="3803196"/>
            <a:ext cx="2801491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8234" b="88181"/>
          <a:stretch/>
        </p:blipFill>
        <p:spPr>
          <a:xfrm>
            <a:off x="838200" y="2803208"/>
            <a:ext cx="6901980" cy="969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67868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URL cell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1259"/>
          <a:stretch/>
        </p:blipFill>
        <p:spPr>
          <a:xfrm>
            <a:off x="1451429" y="0"/>
            <a:ext cx="9144000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01" y="1583657"/>
            <a:ext cx="9096375" cy="5086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260218"/>
            <a:ext cx="5564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Performance comparison:</a:t>
            </a:r>
          </a:p>
          <a:p>
            <a:r>
              <a:rPr lang="en-US" sz="4000" dirty="0" smtClean="0"/>
              <a:t>LSTM vs n-gram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18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57" y="862387"/>
            <a:ext cx="8420100" cy="4895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348916"/>
            <a:ext cx="3476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LSTM vs n-gram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99941" y="6010098"/>
            <a:ext cx="11092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LSTM outperforms n-gram in predicting longer memory context characters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understand these?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577395"/>
            <a:ext cx="516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John yelled at Mary. 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But Mary could not hear </a:t>
            </a:r>
            <a:r>
              <a:rPr lang="en-US" sz="2400" b="1" dirty="0" smtClean="0"/>
              <a:t>him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61" y="4564761"/>
            <a:ext cx="5657850" cy="2171700"/>
          </a:xfrm>
          <a:prstGeom prst="rect">
            <a:avLst/>
          </a:prstGeom>
        </p:spPr>
      </p:pic>
      <p:pic>
        <p:nvPicPr>
          <p:cNvPr id="7170" name="Picture 2" descr="Image result for convolutional neural net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2295098"/>
            <a:ext cx="7869011" cy="21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48" y="365125"/>
            <a:ext cx="9973344" cy="5610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941" y="6010098"/>
            <a:ext cx="11226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LSTM outperforms n-gram in predicting opening and closing braces for code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36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226231"/>
            <a:ext cx="8124825" cy="461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941" y="6010098"/>
            <a:ext cx="1178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LSTM with smaller footprint can give comparable performance as bigger n-gram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8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783"/>
          <a:stretch/>
        </p:blipFill>
        <p:spPr>
          <a:xfrm>
            <a:off x="537032" y="320221"/>
            <a:ext cx="9144000" cy="31486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57486" y="841829"/>
            <a:ext cx="119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18% errors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-1280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Improvements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77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9701"/>
          <a:stretch/>
        </p:blipFill>
        <p:spPr>
          <a:xfrm>
            <a:off x="471714" y="306160"/>
            <a:ext cx="9144000" cy="10441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0744" y="828221"/>
            <a:ext cx="119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18% errors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9491"/>
          <a:stretch/>
        </p:blipFill>
        <p:spPr>
          <a:xfrm>
            <a:off x="471714" y="1443389"/>
            <a:ext cx="9144000" cy="2083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15" y="3778476"/>
            <a:ext cx="8353425" cy="752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8344" y="1988581"/>
            <a:ext cx="107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 errors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-1280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Improvements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05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9701"/>
          <a:stretch/>
        </p:blipFill>
        <p:spPr>
          <a:xfrm>
            <a:off x="471714" y="306160"/>
            <a:ext cx="9144000" cy="10441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0744" y="828221"/>
            <a:ext cx="119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18% errors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9244"/>
          <a:stretch/>
        </p:blipFill>
        <p:spPr>
          <a:xfrm>
            <a:off x="471714" y="1443389"/>
            <a:ext cx="9144000" cy="1067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28607"/>
          <a:stretch/>
        </p:blipFill>
        <p:spPr>
          <a:xfrm>
            <a:off x="471714" y="2510971"/>
            <a:ext cx="9144000" cy="3672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8344" y="1988581"/>
            <a:ext cx="107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 errors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1" y="3001673"/>
            <a:ext cx="107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9% errors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-1280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Improvements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64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9701"/>
          <a:stretch/>
        </p:blipFill>
        <p:spPr>
          <a:xfrm>
            <a:off x="471714" y="306160"/>
            <a:ext cx="9144000" cy="10441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0744" y="828221"/>
            <a:ext cx="119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18% errors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9244"/>
          <a:stretch/>
        </p:blipFill>
        <p:spPr>
          <a:xfrm>
            <a:off x="471714" y="1443389"/>
            <a:ext cx="9144000" cy="1067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81658"/>
          <a:stretch/>
        </p:blipFill>
        <p:spPr>
          <a:xfrm>
            <a:off x="471714" y="2510971"/>
            <a:ext cx="9144000" cy="943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8344" y="1988581"/>
            <a:ext cx="107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 errors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1" y="3001673"/>
            <a:ext cx="107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9% errors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37429"/>
          <a:stretch/>
        </p:blipFill>
        <p:spPr>
          <a:xfrm>
            <a:off x="471714" y="3429186"/>
            <a:ext cx="9144000" cy="3218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8075" y="3959615"/>
            <a:ext cx="119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37% errors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-1280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Improvements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89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-1280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Improvements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23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675" y="2895709"/>
            <a:ext cx="3429000" cy="1600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RNN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0106173" y="6673334"/>
            <a:ext cx="208582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http://colah.github.io/posts/2015-08-Understanding-LSTMs/</a:t>
            </a:r>
            <a:endParaRPr lang="en-US" sz="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l="38715" r="52564"/>
          <a:stretch/>
        </p:blipFill>
        <p:spPr>
          <a:xfrm>
            <a:off x="3534770" y="2704925"/>
            <a:ext cx="491320" cy="1695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0746" y="4858603"/>
            <a:ext cx="230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neural network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95406" y="485860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Unenrolled RNN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5175" y="3153569"/>
            <a:ext cx="55816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dependency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4787" y="3139281"/>
            <a:ext cx="4162425" cy="1724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408908"/>
            <a:ext cx="6617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had visited New York last week. Saw Manhattan and central park…..</a:t>
            </a:r>
          </a:p>
          <a:p>
            <a:r>
              <a:rPr lang="en-US" dirty="0" smtClean="0"/>
              <a:t>…….</a:t>
            </a:r>
          </a:p>
          <a:p>
            <a:r>
              <a:rPr lang="en-US" dirty="0" smtClean="0"/>
              <a:t>……..</a:t>
            </a:r>
          </a:p>
          <a:p>
            <a:r>
              <a:rPr lang="en-US" dirty="0" smtClean="0"/>
              <a:t> It is really crowded in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5" y="2539206"/>
            <a:ext cx="51911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374" y="1952625"/>
            <a:ext cx="57932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16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Long </a:t>
            </a:r>
            <a:r>
              <a:rPr lang="en-US" b="1" dirty="0"/>
              <a:t>Short Term Memory Networks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014" r="32946"/>
          <a:stretch/>
        </p:blipFill>
        <p:spPr>
          <a:xfrm>
            <a:off x="5689601" y="4241687"/>
            <a:ext cx="1683657" cy="191692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37035"/>
          <a:stretch/>
        </p:blipFill>
        <p:spPr>
          <a:xfrm>
            <a:off x="1045028" y="2068522"/>
            <a:ext cx="3514499" cy="16954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0172" y="2776939"/>
            <a:ext cx="667657" cy="3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86629" y="2916247"/>
            <a:ext cx="2002972" cy="29910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0"/>
          </p:cNvCxnSpPr>
          <p:nvPr/>
        </p:nvCxnSpPr>
        <p:spPr>
          <a:xfrm>
            <a:off x="4440578" y="2998668"/>
            <a:ext cx="2169092" cy="11780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88441" y="4176726"/>
            <a:ext cx="2242457" cy="22094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LSTM Networks</a:t>
            </a:r>
            <a:br>
              <a:rPr lang="en-US" b="1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866" r="33644"/>
          <a:stretch/>
        </p:blipFill>
        <p:spPr>
          <a:xfrm>
            <a:off x="5689601" y="4176726"/>
            <a:ext cx="1756229" cy="207957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37035"/>
          <a:stretch/>
        </p:blipFill>
        <p:spPr>
          <a:xfrm>
            <a:off x="1045028" y="2068522"/>
            <a:ext cx="3514499" cy="16954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0172" y="2776939"/>
            <a:ext cx="667657" cy="3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86629" y="2916247"/>
            <a:ext cx="2002972" cy="29910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0"/>
          </p:cNvCxnSpPr>
          <p:nvPr/>
        </p:nvCxnSpPr>
        <p:spPr>
          <a:xfrm>
            <a:off x="4440578" y="2998668"/>
            <a:ext cx="2169092" cy="11780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88441" y="4176726"/>
            <a:ext cx="2242457" cy="22094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470</Words>
  <Application>Microsoft Office PowerPoint</Application>
  <PresentationFormat>Widescreen</PresentationFormat>
  <Paragraphs>124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PowerPoint Presentation</vt:lpstr>
      <vt:lpstr>Why is memory important?</vt:lpstr>
      <vt:lpstr>How do we understand these?</vt:lpstr>
      <vt:lpstr>PowerPoint Presentation</vt:lpstr>
      <vt:lpstr>Unenrolled RNN</vt:lpstr>
      <vt:lpstr>Long term dependency</vt:lpstr>
      <vt:lpstr>How long?</vt:lpstr>
      <vt:lpstr>Long Short Term Memory Networks  </vt:lpstr>
      <vt:lpstr>LSTM Networks </vt:lpstr>
      <vt:lpstr>Inside LSTM</vt:lpstr>
      <vt:lpstr>Variants </vt:lpstr>
      <vt:lpstr>Training and sampling 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Garble 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Quantitative analysis</vt:lpstr>
      <vt:lpstr>Improvements</vt:lpstr>
      <vt:lpstr>Improvements</vt:lpstr>
      <vt:lpstr>Improvements</vt:lpstr>
      <vt:lpstr>Improvements</vt:lpstr>
      <vt:lpstr>Improvements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vikram chandru</dc:creator>
  <cp:lastModifiedBy>vikram chandru</cp:lastModifiedBy>
  <cp:revision>99</cp:revision>
  <dcterms:created xsi:type="dcterms:W3CDTF">2017-03-26T18:25:13Z</dcterms:created>
  <dcterms:modified xsi:type="dcterms:W3CDTF">2017-04-12T22:12:44Z</dcterms:modified>
</cp:coreProperties>
</file>