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99" r:id="rId2"/>
    <p:sldId id="719" r:id="rId3"/>
    <p:sldId id="720" r:id="rId4"/>
    <p:sldId id="721" r:id="rId5"/>
    <p:sldId id="726" r:id="rId6"/>
    <p:sldId id="722" r:id="rId7"/>
    <p:sldId id="723" r:id="rId8"/>
    <p:sldId id="724" r:id="rId9"/>
    <p:sldId id="725" r:id="rId10"/>
    <p:sldId id="727" r:id="rId11"/>
    <p:sldId id="728" r:id="rId12"/>
    <p:sldId id="729" r:id="rId13"/>
    <p:sldId id="730" r:id="rId14"/>
    <p:sldId id="734" r:id="rId15"/>
    <p:sldId id="731" r:id="rId16"/>
    <p:sldId id="73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1" autoAdjust="0"/>
    <p:restoredTop sz="94660"/>
  </p:normalViewPr>
  <p:slideViewPr>
    <p:cSldViewPr snapToGrid="0">
      <p:cViewPr>
        <p:scale>
          <a:sx n="75" d="100"/>
          <a:sy n="75" d="100"/>
        </p:scale>
        <p:origin x="2856" y="19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00BC0-55BC-46F5-8F73-F45F7D45D071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7B984-9EB0-4360-AAD1-21D3DCF68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1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9651-8487-4BBD-969D-A511B108781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CF81-5570-496D-813E-D777E1CB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3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9651-8487-4BBD-969D-A511B108781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CF81-5570-496D-813E-D777E1CB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7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9651-8487-4BBD-969D-A511B108781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CF81-5570-496D-813E-D777E1CB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4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7543"/>
            <a:ext cx="7886700" cy="46094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9651-8487-4BBD-969D-A511B108781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CF81-5570-496D-813E-D777E1CB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2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9651-8487-4BBD-969D-A511B108781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CF81-5570-496D-813E-D777E1CB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6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9651-8487-4BBD-969D-A511B108781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CF81-5570-496D-813E-D777E1CB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2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9651-8487-4BBD-969D-A511B108781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CF81-5570-496D-813E-D777E1CB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4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9651-8487-4BBD-969D-A511B108781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CF81-5570-496D-813E-D777E1CB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7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9651-8487-4BBD-969D-A511B108781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CF81-5570-496D-813E-D777E1CB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9651-8487-4BBD-969D-A511B108781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CF81-5570-496D-813E-D777E1CB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9651-8487-4BBD-969D-A511B108781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CF81-5570-496D-813E-D777E1CB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8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79651-8487-4BBD-969D-A511B108781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CCF81-5570-496D-813E-D777E1CB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5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637" y="1261060"/>
            <a:ext cx="7752726" cy="1529952"/>
          </a:xfrm>
          <a:noFill/>
        </p:spPr>
        <p:txBody>
          <a:bodyPr anchor="ctr" anchorCtr="1">
            <a:normAutofit/>
          </a:bodyPr>
          <a:lstStyle/>
          <a:p>
            <a:r>
              <a:rPr lang="en-US" altLang="zh-TW" sz="6600" dirty="0" smtClean="0"/>
              <a:t>Active Perception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637" y="5561722"/>
            <a:ext cx="7752726" cy="1182655"/>
          </a:xfrm>
          <a:noFill/>
        </p:spPr>
        <p:txBody>
          <a:bodyPr anchor="ctr" anchorCtr="1">
            <a:noAutofit/>
          </a:bodyPr>
          <a:lstStyle/>
          <a:p>
            <a:r>
              <a:rPr lang="en-US" sz="2400" dirty="0"/>
              <a:t>Jia-Bin Huang</a:t>
            </a:r>
          </a:p>
          <a:p>
            <a:r>
              <a:rPr lang="en-US" sz="2400" dirty="0"/>
              <a:t>Virginia </a:t>
            </a:r>
            <a:r>
              <a:rPr lang="en-US" sz="2400" dirty="0" smtClean="0"/>
              <a:t>Tech</a:t>
            </a:r>
          </a:p>
          <a:p>
            <a:r>
              <a:rPr lang="en-US" sz="2400" dirty="0" smtClean="0"/>
              <a:t>ECE 6554 Advanced Computer Vision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480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50" y="393700"/>
            <a:ext cx="6623050" cy="54038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8950" y="6418943"/>
            <a:ext cx="8166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Temporal Convolutional Networks for Action Segmentation and </a:t>
            </a:r>
            <a:r>
              <a:rPr lang="en-US" dirty="0" smtClean="0"/>
              <a:t>Detection, CVPR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0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8950" y="6418943"/>
            <a:ext cx="8166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Temporal Convolutional Networks for Action Segmentation and </a:t>
            </a:r>
            <a:r>
              <a:rPr lang="en-US" dirty="0" smtClean="0"/>
              <a:t>Detection, CVPR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37" y="1042987"/>
            <a:ext cx="8469925" cy="491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6095777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CDC: Convolutional-De-Convolutional Networks for Precise Temporal Action Localization in Untrimmed </a:t>
            </a:r>
            <a:r>
              <a:rPr lang="en-US" dirty="0" smtClean="0"/>
              <a:t>Videos, CVPR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775" y="0"/>
            <a:ext cx="66084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6095777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CDC: Convolutional-De-Convolutional Networks for Precise Temporal Action Localization in Untrimmed </a:t>
            </a:r>
            <a:r>
              <a:rPr lang="en-US" dirty="0" smtClean="0"/>
              <a:t>Videos, CVPR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2279262"/>
            <a:ext cx="3886200" cy="3734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37" y="48710"/>
            <a:ext cx="8797925" cy="198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90" y="3287"/>
            <a:ext cx="5921819" cy="49781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1150" y="6418943"/>
            <a:ext cx="8521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R-C3D: Region Convolutional 3D Network for Temporal Activity </a:t>
            </a:r>
            <a:r>
              <a:rPr lang="en-US" dirty="0" smtClean="0"/>
              <a:t>Detection, </a:t>
            </a:r>
            <a:r>
              <a:rPr lang="en-US" dirty="0" err="1" smtClean="0"/>
              <a:t>Arxiv</a:t>
            </a:r>
            <a:r>
              <a:rPr lang="en-US" dirty="0" smtClean="0"/>
              <a:t> 2017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3" y="4981467"/>
            <a:ext cx="8891588" cy="131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105" y="212097"/>
            <a:ext cx="5833789" cy="3084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00" y="3296170"/>
            <a:ext cx="8479398" cy="32848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47932" y="6512332"/>
            <a:ext cx="324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Finding Action Tubes </a:t>
            </a:r>
            <a:r>
              <a:rPr lang="en-US" dirty="0" smtClean="0"/>
              <a:t>, ICCV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76" y="117475"/>
            <a:ext cx="8148248" cy="5915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0674" y="6418943"/>
            <a:ext cx="817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UntrimmedNets</a:t>
            </a:r>
            <a:r>
              <a:rPr lang="en-US" dirty="0"/>
              <a:t> for Weakly Supervised Action Recognition and Detection </a:t>
            </a:r>
            <a:r>
              <a:rPr lang="en-US" dirty="0" smtClean="0"/>
              <a:t>, CVPR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action recognition</a:t>
            </a:r>
          </a:p>
          <a:p>
            <a:endParaRPr lang="en-US" dirty="0"/>
          </a:p>
          <a:p>
            <a:r>
              <a:rPr lang="en-US" dirty="0"/>
              <a:t>Topic presentation by </a:t>
            </a:r>
            <a:r>
              <a:rPr lang="en-US" dirty="0" err="1"/>
              <a:t>Shruti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Paper discussion </a:t>
            </a:r>
          </a:p>
          <a:p>
            <a:pPr lvl="1"/>
            <a:r>
              <a:rPr lang="en-US" dirty="0" smtClean="0"/>
              <a:t>Kevin </a:t>
            </a:r>
            <a:r>
              <a:rPr lang="en-US" dirty="0"/>
              <a:t>(“for” discussion lead) </a:t>
            </a:r>
            <a:endParaRPr lang="en-US" dirty="0"/>
          </a:p>
          <a:p>
            <a:pPr lvl="1"/>
            <a:r>
              <a:rPr lang="en-US" dirty="0" smtClean="0"/>
              <a:t>Ashish </a:t>
            </a:r>
            <a:r>
              <a:rPr lang="en-US" dirty="0"/>
              <a:t>(“against” discussion lead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Next lecture: </a:t>
            </a:r>
            <a:r>
              <a:rPr lang="en-US" dirty="0"/>
              <a:t>Group of </a:t>
            </a:r>
            <a:r>
              <a:rPr lang="en-US" dirty="0" smtClean="0"/>
              <a:t>objects by Jia-Bin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75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60911"/>
            <a:ext cx="8185150" cy="2981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053" y="3241922"/>
            <a:ext cx="5535893" cy="32830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1671" y="6404847"/>
            <a:ext cx="7960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Large-scale Video Classification with Convolutional Neural </a:t>
            </a:r>
            <a:r>
              <a:rPr lang="en-US" dirty="0" smtClean="0"/>
              <a:t>Networks, CVPR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41" y="1387668"/>
            <a:ext cx="8287118" cy="31066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1671" y="6404847"/>
            <a:ext cx="7960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Large-scale Video Classification with Convolutional Neural </a:t>
            </a:r>
            <a:r>
              <a:rPr lang="en-US" dirty="0" smtClean="0"/>
              <a:t>Networks, CVPR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2" y="73668"/>
            <a:ext cx="8955088" cy="1251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275" y="1567543"/>
            <a:ext cx="6544362" cy="2528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181" y="4095561"/>
            <a:ext cx="4391819" cy="22015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1140" y="6438913"/>
            <a:ext cx="758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Learning Spatiotemporal Features with 3D Convolutional </a:t>
            </a:r>
            <a:r>
              <a:rPr lang="en-US" dirty="0" smtClean="0"/>
              <a:t>Networks, ICCV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08" y="359892"/>
            <a:ext cx="8279184" cy="2948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678164"/>
            <a:ext cx="7924193" cy="22120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6291" y="6176963"/>
            <a:ext cx="7917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Two-Stream Convolutional Networks for Action Recognition in </a:t>
            </a:r>
            <a:r>
              <a:rPr lang="en-US" dirty="0" smtClean="0"/>
              <a:t>Videos, NIPS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543"/>
            <a:ext cx="9090391" cy="27682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6291" y="6176963"/>
            <a:ext cx="7917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Two-Stream Convolutional Networks for Action Recognition in </a:t>
            </a:r>
            <a:r>
              <a:rPr lang="en-US" dirty="0" smtClean="0"/>
              <a:t>Videos, NIPS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9" y="1567543"/>
            <a:ext cx="8976122" cy="33604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739" y="6247465"/>
            <a:ext cx="906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Temporal Segment Networks: Towards Good Practices for Deep Action </a:t>
            </a:r>
            <a:r>
              <a:rPr lang="en-US" dirty="0" smtClean="0"/>
              <a:t>Recognition, ECCV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693" y="3167970"/>
            <a:ext cx="5662613" cy="2920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240724"/>
            <a:ext cx="8839200" cy="1927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739" y="6247465"/>
            <a:ext cx="906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Temporal Segment Networks: Towards Good Practices for Deep Action </a:t>
            </a:r>
            <a:r>
              <a:rPr lang="en-US" dirty="0" smtClean="0"/>
              <a:t>Recognition, ECCV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3898</TotalTime>
  <Words>191</Words>
  <Application>Microsoft Office PowerPoint</Application>
  <PresentationFormat>On-screen Show (4:3)</PresentationFormat>
  <Paragraphs>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Office Theme</vt:lpstr>
      <vt:lpstr>Active Perception</vt:lpstr>
      <vt:lpstr>Today’s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Huang Jia-Bin</dc:creator>
  <cp:lastModifiedBy>Huang Jia-Bin</cp:lastModifiedBy>
  <cp:revision>172</cp:revision>
  <dcterms:created xsi:type="dcterms:W3CDTF">2016-08-19T16:11:18Z</dcterms:created>
  <dcterms:modified xsi:type="dcterms:W3CDTF">2017-03-28T19:54:57Z</dcterms:modified>
</cp:coreProperties>
</file>