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embeddedFontLst>
    <p:embeddedFont>
      <p:font typeface="Proxima Nova" panose="020B0604020202020204" charset="0"/>
      <p:regular r:id="rId12"/>
      <p:bold r:id="rId13"/>
      <p:italic r:id="rId14"/>
      <p:boldItalic r:id="rId15"/>
    </p:embeddedFont>
    <p:embeddedFont>
      <p:font typeface="Georgia" panose="02040502050405020303" pitchFamily="18" charset="0"/>
      <p:regular r:id="rId16"/>
      <p:bold r:id="rId17"/>
      <p:italic r:id="rId18"/>
      <p:boldItalic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80" d="100"/>
          <a:sy n="180" d="100"/>
        </p:scale>
        <p:origin x="162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510450" y="3182312"/>
            <a:ext cx="8123100" cy="630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311700" y="991475"/>
            <a:ext cx="8520600" cy="19179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14000" b="1"/>
            </a:lvl1pPr>
            <a:lvl2pPr lvl="1" algn="ctr">
              <a:spcBef>
                <a:spcPts val="0"/>
              </a:spcBef>
              <a:buSzPct val="100000"/>
              <a:defRPr sz="14000" b="1"/>
            </a:lvl2pPr>
            <a:lvl3pPr lvl="2" algn="ctr">
              <a:spcBef>
                <a:spcPts val="0"/>
              </a:spcBef>
              <a:buSzPct val="100000"/>
              <a:defRPr sz="14000" b="1"/>
            </a:lvl3pPr>
            <a:lvl4pPr lvl="3" algn="ctr">
              <a:spcBef>
                <a:spcPts val="0"/>
              </a:spcBef>
              <a:buSzPct val="100000"/>
              <a:defRPr sz="14000" b="1"/>
            </a:lvl4pPr>
            <a:lvl5pPr lvl="4" algn="ctr">
              <a:spcBef>
                <a:spcPts val="0"/>
              </a:spcBef>
              <a:buSzPct val="100000"/>
              <a:defRPr sz="14000" b="1"/>
            </a:lvl5pPr>
            <a:lvl6pPr lvl="5" algn="ctr">
              <a:spcBef>
                <a:spcPts val="0"/>
              </a:spcBef>
              <a:buSzPct val="100000"/>
              <a:defRPr sz="14000" b="1"/>
            </a:lvl6pPr>
            <a:lvl7pPr lvl="6" algn="ctr">
              <a:spcBef>
                <a:spcPts val="0"/>
              </a:spcBef>
              <a:buSzPct val="100000"/>
              <a:defRPr sz="14000" b="1"/>
            </a:lvl7pPr>
            <a:lvl8pPr lvl="7" algn="ctr">
              <a:spcBef>
                <a:spcPts val="0"/>
              </a:spcBef>
              <a:buSzPct val="100000"/>
              <a:defRPr sz="14000" b="1"/>
            </a:lvl8pPr>
            <a:lvl9pPr lvl="8" algn="ctr">
              <a:spcBef>
                <a:spcPts val="0"/>
              </a:spcBef>
              <a:buSzPct val="100000"/>
              <a:defRPr sz="14000" b="1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311700" y="3071300"/>
            <a:ext cx="8520600" cy="901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hape 15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lt2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572000" y="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0" name="Shape 4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265500" y="1205825"/>
            <a:ext cx="4045200" cy="1509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ubTitle" idx="1"/>
          </p:nvPr>
        </p:nvSpPr>
        <p:spPr>
          <a:xfrm>
            <a:off x="265500" y="2769000"/>
            <a:ext cx="4045200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  <a:endParaRPr lang="en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4236825"/>
            <a:ext cx="5998800" cy="59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ct val="100000"/>
              <a:buFont typeface="Proxima Nova"/>
              <a:defRPr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‹#›</a:t>
            </a:fld>
            <a:endParaRPr lang="en" sz="1000">
              <a:solidFill>
                <a:schemeClr val="dk1"/>
              </a:solidFill>
              <a:latin typeface="Proxima Nova"/>
              <a:ea typeface="Proxima Nova"/>
              <a:cs typeface="Proxima Nova"/>
              <a:sym typeface="Proxima Nova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facebook/C3D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://vra.github.io/2016/03/03/c3d-use/" TargetMode="External"/><Relationship Id="rId4" Type="http://schemas.openxmlformats.org/officeDocument/2006/relationships/hyperlink" Target="https://gist.github.com/arundasan91/b432cb011d1c45b65222d0fac5f9232c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be.com/v/LslfD4V_bMs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jpg"/><Relationship Id="rId5" Type="http://schemas.openxmlformats.org/officeDocument/2006/relationships/hyperlink" Target="http://youtube.com/v/zT-cd4vrZfA" TargetMode="External"/><Relationship Id="rId4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Action Recognition Experiments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subTitle" idx="1"/>
          </p:nvPr>
        </p:nvSpPr>
        <p:spPr>
          <a:xfrm>
            <a:off x="510450" y="3182312"/>
            <a:ext cx="8123100" cy="630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By Kevin Yu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Hardware Setup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Ubuntu 14.04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i7-6700HQ, 8 core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16Gb RAM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CPU only</a:t>
            </a:r>
          </a:p>
          <a:p>
            <a:pPr marL="457200" lvl="0" indent="-228600">
              <a:spcBef>
                <a:spcPts val="0"/>
              </a:spcBef>
            </a:pPr>
            <a:r>
              <a:rPr lang="en" b="1"/>
              <a:t>NVIDIA Tesla K80 GPU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Which experiment to pick</a:t>
            </a:r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1100" b="1">
                <a:solidFill>
                  <a:srgbClr val="000000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Two-stream convolutional networks for action recognition in videos?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100" b="1">
                <a:solidFill>
                  <a:srgbClr val="000000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Large-scale video classification with convolutional neural networks?</a:t>
            </a:r>
          </a:p>
          <a:p>
            <a:pPr lvl="0">
              <a:spcBef>
                <a:spcPts val="0"/>
              </a:spcBef>
              <a:buNone/>
            </a:pPr>
            <a:r>
              <a:rPr lang="en" sz="1100" b="1">
                <a:solidFill>
                  <a:srgbClr val="000000"/>
                </a:solidFill>
                <a:highlight>
                  <a:srgbClr val="FFFFFF"/>
                </a:highlight>
                <a:latin typeface="Georgia"/>
                <a:ea typeface="Georgia"/>
                <a:cs typeface="Georgia"/>
                <a:sym typeface="Georgia"/>
              </a:rPr>
              <a:t>Learning Spatiotemporal Features with 3D Convolutional Networks?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Installation Guides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Main Website:</a:t>
            </a:r>
          </a:p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https://github.com/facebook/C3D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Installation Instructions:</a:t>
            </a:r>
          </a:p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https://gist.github.com/arundasan91/b432cb011d1c45b65222d0fac5f9232c</a:t>
            </a:r>
          </a:p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5"/>
              </a:rPr>
              <a:t>http://vra.github.io/2016/03/03/c3d-use/</a:t>
            </a:r>
          </a:p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Legitimacy of C3D</a:t>
            </a:r>
          </a:p>
        </p:txBody>
      </p:sp>
      <p:pic>
        <p:nvPicPr>
          <p:cNvPr id="84" name="Shape 84" descr="Capture6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699" y="1152474"/>
            <a:ext cx="8520600" cy="997809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Shape 85" descr="Capture7.JP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1700" y="2691450"/>
            <a:ext cx="8520599" cy="133287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Example Videos</a:t>
            </a:r>
          </a:p>
        </p:txBody>
      </p:sp>
      <p:sp>
        <p:nvSpPr>
          <p:cNvPr id="91" name="Shape 91" descr="C3D Demo Sport Classification" title="C3D Demo Sport Classification">
            <a:hlinkClick r:id="rId3"/>
          </p:cNvPr>
          <p:cNvSpPr/>
          <p:nvPr/>
        </p:nvSpPr>
        <p:spPr>
          <a:xfrm>
            <a:off x="152400" y="1170125"/>
            <a:ext cx="4349799" cy="3262349"/>
          </a:xfrm>
          <a:prstGeom prst="rect">
            <a:avLst/>
          </a:prstGeom>
          <a:blipFill>
            <a:blip r:embed="rId4">
              <a:alphaModFix/>
            </a:blip>
            <a:stretch>
              <a:fillRect/>
            </a:stretch>
          </a:blipFill>
          <a:ln>
            <a:noFill/>
          </a:ln>
        </p:spPr>
      </p:sp>
      <p:sp>
        <p:nvSpPr>
          <p:cNvPr id="92" name="Shape 92" descr="C3D Demo Sport Classification" title="C3D Demo Sport Classification">
            <a:hlinkClick r:id="rId5"/>
          </p:cNvPr>
          <p:cNvSpPr/>
          <p:nvPr/>
        </p:nvSpPr>
        <p:spPr>
          <a:xfrm>
            <a:off x="4641799" y="1170125"/>
            <a:ext cx="4349799" cy="3262349"/>
          </a:xfrm>
          <a:prstGeom prst="rect">
            <a:avLst/>
          </a:prstGeom>
          <a:blipFill>
            <a:blip r:embed="rId6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Action Classification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Tested 150 clips</a:t>
            </a:r>
          </a:p>
        </p:txBody>
      </p:sp>
      <p:pic>
        <p:nvPicPr>
          <p:cNvPr id="99" name="Shape 99" descr="Capture8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999312"/>
            <a:ext cx="8520599" cy="20023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Action Classification Successful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311575" y="3617600"/>
            <a:ext cx="2330400" cy="951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True: Still Rings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Predicted: Still Rings</a:t>
            </a:r>
          </a:p>
        </p:txBody>
      </p:sp>
      <p:pic>
        <p:nvPicPr>
          <p:cNvPr id="106" name="Shape 106" descr="2inp03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650" y="1152525"/>
            <a:ext cx="2330275" cy="2330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Shape 107" descr="3inp05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406774" y="1152475"/>
            <a:ext cx="2330275" cy="2330275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3406712" y="3617500"/>
            <a:ext cx="2330400" cy="951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True: BandMarching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Predicted: BandMarching</a:t>
            </a:r>
          </a:p>
        </p:txBody>
      </p:sp>
      <p:pic>
        <p:nvPicPr>
          <p:cNvPr id="109" name="Shape 109" descr="9inp06.png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501900" y="1152412"/>
            <a:ext cx="2330399" cy="2330399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501862" y="3617500"/>
            <a:ext cx="2330400" cy="951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True: Punch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Predicted: Punch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Action Classification Unsuccessful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311700" y="3617500"/>
            <a:ext cx="2330400" cy="102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True: Kayaking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Predicted: Surfing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pic>
        <p:nvPicPr>
          <p:cNvPr id="117" name="Shape 117" descr="4inp05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152475"/>
            <a:ext cx="2330275" cy="2330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8" name="Shape 118" descr="5inp05.png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406862" y="1152475"/>
            <a:ext cx="2330275" cy="2330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9" name="Shape 119" descr="6inp05.png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502025" y="1152475"/>
            <a:ext cx="2330275" cy="2330275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3406812" y="3617500"/>
            <a:ext cx="2330400" cy="102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True: PlayingSitar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Predicted: ShavingBeard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6501950" y="3617500"/>
            <a:ext cx="2330400" cy="1029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True: HammerThrow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Predicted: PlayingSitar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pearmint">
  <a:themeElements>
    <a:clrScheme name="Spearmint">
      <a:dk1>
        <a:srgbClr val="202729"/>
      </a:dk1>
      <a:lt1>
        <a:srgbClr val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FF5252"/>
      </a:hlink>
      <a:folHlink>
        <a:srgbClr val="FF525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</Words>
  <Application>Microsoft Office PowerPoint</Application>
  <PresentationFormat>On-screen Show (16:9)</PresentationFormat>
  <Paragraphs>36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Proxima Nova</vt:lpstr>
      <vt:lpstr>Georgia</vt:lpstr>
      <vt:lpstr>Arial</vt:lpstr>
      <vt:lpstr>spearmint</vt:lpstr>
      <vt:lpstr>Action Recognition Experiments</vt:lpstr>
      <vt:lpstr>Hardware Setup</vt:lpstr>
      <vt:lpstr>Which experiment to pick</vt:lpstr>
      <vt:lpstr>Installation Guides</vt:lpstr>
      <vt:lpstr>Legitimacy of C3D</vt:lpstr>
      <vt:lpstr>Example Videos</vt:lpstr>
      <vt:lpstr>Action Classification </vt:lpstr>
      <vt:lpstr>Action Classification Successful </vt:lpstr>
      <vt:lpstr>Action Classification Unsuccessful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Action Recognition Experiments</dc:title>
  <dc:creator>Huang Jia-Bin</dc:creator>
  <cp:lastModifiedBy>Huang Jia-Bin</cp:lastModifiedBy>
  <cp:revision>1</cp:revision>
  <dcterms:modified xsi:type="dcterms:W3CDTF">2017-04-25T04:09:40Z</dcterms:modified>
</cp:coreProperties>
</file>