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945600" cy="43891200"/>
  <p:notesSz cx="7315200" cy="96012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344"/>
    <a:srgbClr val="E87511"/>
    <a:srgbClr val="E77511"/>
    <a:srgbClr val="002864"/>
    <a:srgbClr val="554EE4"/>
    <a:srgbClr val="00A9FE"/>
    <a:srgbClr val="003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3" autoAdjust="0"/>
    <p:restoredTop sz="73094" autoAdjust="0"/>
  </p:normalViewPr>
  <p:slideViewPr>
    <p:cSldViewPr>
      <p:cViewPr varScale="1">
        <p:scale>
          <a:sx n="11" d="100"/>
          <a:sy n="11" d="100"/>
        </p:scale>
        <p:origin x="3258" y="180"/>
      </p:cViewPr>
      <p:guideLst>
        <p:guide orient="horz" pos="13824"/>
        <p:guide pos="6912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82" cy="480060"/>
          </a:xfrm>
          <a:prstGeom prst="rect">
            <a:avLst/>
          </a:prstGeom>
        </p:spPr>
        <p:txBody>
          <a:bodyPr vert="horz" lIns="29535" tIns="14768" rIns="29535" bIns="14768" rtlCol="0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9" y="0"/>
            <a:ext cx="3169882" cy="480060"/>
          </a:xfrm>
          <a:prstGeom prst="rect">
            <a:avLst/>
          </a:prstGeom>
        </p:spPr>
        <p:txBody>
          <a:bodyPr vert="horz" lIns="29535" tIns="14768" rIns="29535" bIns="14768" rtlCol="0"/>
          <a:lstStyle>
            <a:lvl1pPr algn="r">
              <a:defRPr sz="400"/>
            </a:lvl1pPr>
          </a:lstStyle>
          <a:p>
            <a:fld id="{AE5BC476-A8A5-4131-88CE-35DC8088BF1D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7488" y="720725"/>
            <a:ext cx="18002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9535" tIns="14768" rIns="29535" bIns="147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291" y="4560807"/>
            <a:ext cx="5852618" cy="4320540"/>
          </a:xfrm>
          <a:prstGeom prst="rect">
            <a:avLst/>
          </a:prstGeom>
        </p:spPr>
        <p:txBody>
          <a:bodyPr vert="horz" lIns="29535" tIns="14768" rIns="29535" bIns="147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241"/>
            <a:ext cx="3169882" cy="480060"/>
          </a:xfrm>
          <a:prstGeom prst="rect">
            <a:avLst/>
          </a:prstGeom>
        </p:spPr>
        <p:txBody>
          <a:bodyPr vert="horz" lIns="29535" tIns="14768" rIns="29535" bIns="14768" rtlCol="0" anchor="b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9" y="9119241"/>
            <a:ext cx="3169882" cy="480060"/>
          </a:xfrm>
          <a:prstGeom prst="rect">
            <a:avLst/>
          </a:prstGeom>
        </p:spPr>
        <p:txBody>
          <a:bodyPr vert="horz" lIns="29535" tIns="14768" rIns="29535" bIns="14768" rtlCol="0" anchor="b"/>
          <a:lstStyle>
            <a:lvl1pPr algn="r">
              <a:defRPr sz="400"/>
            </a:lvl1pPr>
          </a:lstStyle>
          <a:p>
            <a:fld id="{F05CBF18-B458-432B-AAF8-BD6344ECFF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1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3634723"/>
            <a:ext cx="1865376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24871680"/>
            <a:ext cx="1536192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757687"/>
            <a:ext cx="493776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757687"/>
            <a:ext cx="1444752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8204163"/>
            <a:ext cx="18653760" cy="871728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8602967"/>
            <a:ext cx="18653760" cy="9601197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241284"/>
            <a:ext cx="9692640" cy="2896616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10241284"/>
            <a:ext cx="9692640" cy="2896616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9824723"/>
            <a:ext cx="9696451" cy="409447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3919200"/>
            <a:ext cx="9696451" cy="2528824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9824723"/>
            <a:ext cx="9700260" cy="409447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3919200"/>
            <a:ext cx="9700260" cy="2528824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747520"/>
            <a:ext cx="7219951" cy="743712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747524"/>
            <a:ext cx="12268200" cy="37459923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9184644"/>
            <a:ext cx="7219951" cy="30022803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30723840"/>
            <a:ext cx="13167360" cy="3627123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3921760"/>
            <a:ext cx="13167360" cy="2633472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34350963"/>
            <a:ext cx="13167360" cy="5151117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757683"/>
            <a:ext cx="19751040" cy="73152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241284"/>
            <a:ext cx="19751040" cy="28966163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40680643"/>
            <a:ext cx="5120640" cy="23368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F449-065F-463C-9870-174839777D8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40680643"/>
            <a:ext cx="6949440" cy="23368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40680643"/>
            <a:ext cx="5120640" cy="23368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1945600" cy="438912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0" y="0"/>
            <a:ext cx="21945600" cy="5410200"/>
          </a:xfrm>
          <a:prstGeom prst="roundRect">
            <a:avLst/>
          </a:prstGeom>
          <a:solidFill>
            <a:srgbClr val="8E2344"/>
          </a:solidFill>
          <a:ln>
            <a:solidFill>
              <a:srgbClr val="8E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92480" y="5515183"/>
            <a:ext cx="20574000" cy="4572000"/>
          </a:xfrm>
          <a:prstGeom prst="roundRect">
            <a:avLst/>
          </a:prstGeom>
          <a:solidFill>
            <a:schemeClr val="bg1"/>
          </a:solidFill>
          <a:ln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62000" y="10500360"/>
            <a:ext cx="10134600" cy="26593800"/>
          </a:xfrm>
          <a:prstGeom prst="roundRect">
            <a:avLst/>
          </a:prstGeom>
          <a:solidFill>
            <a:schemeClr val="bg1"/>
          </a:solidFill>
          <a:ln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1064240" y="10500360"/>
            <a:ext cx="10271760" cy="26593800"/>
          </a:xfrm>
          <a:prstGeom prst="roundRect">
            <a:avLst/>
          </a:prstGeom>
          <a:solidFill>
            <a:schemeClr val="bg1"/>
          </a:solidFill>
          <a:ln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92480" y="37703760"/>
            <a:ext cx="20543520" cy="5577840"/>
          </a:xfrm>
          <a:prstGeom prst="roundRect">
            <a:avLst/>
          </a:prstGeom>
          <a:solidFill>
            <a:schemeClr val="bg1"/>
          </a:solidFill>
          <a:ln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6400800"/>
            <a:ext cx="464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Goal</a:t>
            </a:r>
            <a:endParaRPr lang="en-US" sz="8800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0" y="11490960"/>
            <a:ext cx="626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Approach</a:t>
            </a:r>
            <a:endParaRPr lang="en-US" sz="8800" dirty="0"/>
          </a:p>
        </p:txBody>
      </p:sp>
      <p:sp>
        <p:nvSpPr>
          <p:cNvPr id="16" name="TextBox 15"/>
          <p:cNvSpPr txBox="1"/>
          <p:nvPr/>
        </p:nvSpPr>
        <p:spPr>
          <a:xfrm>
            <a:off x="12428220" y="11490960"/>
            <a:ext cx="464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Results</a:t>
            </a:r>
            <a:endParaRPr lang="en-US" sz="8800" dirty="0"/>
          </a:p>
        </p:txBody>
      </p:sp>
      <p:sp>
        <p:nvSpPr>
          <p:cNvPr id="17" name="TextBox 16"/>
          <p:cNvSpPr txBox="1"/>
          <p:nvPr/>
        </p:nvSpPr>
        <p:spPr>
          <a:xfrm>
            <a:off x="1729740" y="39020730"/>
            <a:ext cx="1287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Conclusions/Discussion</a:t>
            </a:r>
            <a:endParaRPr lang="en-US" sz="8800" dirty="0"/>
          </a:p>
        </p:txBody>
      </p:sp>
      <p:sp>
        <p:nvSpPr>
          <p:cNvPr id="2" name="TextBox 1"/>
          <p:cNvSpPr txBox="1"/>
          <p:nvPr/>
        </p:nvSpPr>
        <p:spPr>
          <a:xfrm>
            <a:off x="1729740" y="914400"/>
            <a:ext cx="322326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28900" y="430550"/>
            <a:ext cx="464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Title</a:t>
            </a:r>
            <a:endParaRPr lang="en-US" sz="8800" dirty="0"/>
          </a:p>
        </p:txBody>
      </p:sp>
      <p:sp>
        <p:nvSpPr>
          <p:cNvPr id="18" name="TextBox 17"/>
          <p:cNvSpPr txBox="1"/>
          <p:nvPr/>
        </p:nvSpPr>
        <p:spPr>
          <a:xfrm>
            <a:off x="2769870" y="2714417"/>
            <a:ext cx="464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Authors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8632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TC104033927[[fn=Main Event]]</Template>
  <TotalTime>4259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VTVT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Shaver Deyerle</dc:creator>
  <cp:lastModifiedBy>Neelima</cp:lastModifiedBy>
  <cp:revision>314</cp:revision>
  <cp:lastPrinted>2013-05-08T04:59:43Z</cp:lastPrinted>
  <dcterms:created xsi:type="dcterms:W3CDTF">2010-04-26T22:19:32Z</dcterms:created>
  <dcterms:modified xsi:type="dcterms:W3CDTF">2013-11-25T12:15:21Z</dcterms:modified>
</cp:coreProperties>
</file>