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61" r:id="rId5"/>
    <p:sldId id="258" r:id="rId6"/>
    <p:sldId id="259" r:id="rId7"/>
    <p:sldId id="260" r:id="rId8"/>
    <p:sldId id="262" r:id="rId9"/>
    <p:sldId id="267" r:id="rId10"/>
    <p:sldId id="266" r:id="rId11"/>
    <p:sldId id="268" r:id="rId12"/>
    <p:sldId id="270" r:id="rId13"/>
    <p:sldId id="279" r:id="rId14"/>
    <p:sldId id="271" r:id="rId15"/>
    <p:sldId id="274" r:id="rId16"/>
    <p:sldId id="276" r:id="rId17"/>
    <p:sldId id="283" r:id="rId18"/>
    <p:sldId id="286" r:id="rId19"/>
    <p:sldId id="277" r:id="rId20"/>
    <p:sldId id="278" r:id="rId21"/>
    <p:sldId id="287" r:id="rId22"/>
    <p:sldId id="288" r:id="rId23"/>
    <p:sldId id="290" r:id="rId24"/>
    <p:sldId id="291" r:id="rId25"/>
    <p:sldId id="296" r:id="rId26"/>
    <p:sldId id="299" r:id="rId27"/>
    <p:sldId id="292" r:id="rId28"/>
    <p:sldId id="293" r:id="rId29"/>
    <p:sldId id="294" r:id="rId30"/>
    <p:sldId id="295" r:id="rId31"/>
    <p:sldId id="272" r:id="rId32"/>
    <p:sldId id="280" r:id="rId33"/>
    <p:sldId id="281" r:id="rId34"/>
    <p:sldId id="282" r:id="rId35"/>
    <p:sldId id="289" r:id="rId36"/>
    <p:sldId id="284" r:id="rId37"/>
    <p:sldId id="297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50F7-6552-425A-BFC5-B7BC9861408D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7957-B991-4885-AB59-3B92EA86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and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Abhijit</a:t>
            </a:r>
            <a:r>
              <a:rPr lang="en-US" dirty="0" smtClean="0"/>
              <a:t> </a:t>
            </a:r>
            <a:r>
              <a:rPr lang="en-US" dirty="0" err="1" smtClean="0"/>
              <a:t>Sarkar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0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34282"/>
            <a:ext cx="6522508" cy="4891881"/>
          </a:xfrm>
        </p:spPr>
      </p:pic>
    </p:spTree>
    <p:extLst>
      <p:ext uri="{BB962C8B-B14F-4D97-AF65-F5344CB8AC3E}">
        <p14:creationId xmlns:p14="http://schemas.microsoft.com/office/powerpoint/2010/main" val="192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34282"/>
            <a:ext cx="6522508" cy="4891881"/>
          </a:xfrm>
        </p:spPr>
      </p:pic>
      <p:sp>
        <p:nvSpPr>
          <p:cNvPr id="3" name="Rectangle 2"/>
          <p:cNvSpPr/>
          <p:nvPr/>
        </p:nvSpPr>
        <p:spPr>
          <a:xfrm>
            <a:off x="5943600" y="3124200"/>
            <a:ext cx="990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3048000"/>
            <a:ext cx="990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with any picture</a:t>
            </a:r>
          </a:p>
          <a:p>
            <a:endParaRPr lang="en-US" dirty="0"/>
          </a:p>
          <a:p>
            <a:r>
              <a:rPr lang="en-US" dirty="0" smtClean="0"/>
              <a:t>Take top 10 ranked results (10 out of 1000)</a:t>
            </a:r>
          </a:p>
          <a:p>
            <a:endParaRPr lang="en-US" dirty="0"/>
          </a:p>
          <a:p>
            <a:r>
              <a:rPr lang="en-US" dirty="0" smtClean="0"/>
              <a:t>Try to identify the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6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6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875559"/>
            <a:ext cx="3815861" cy="3382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Noun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768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Verbs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85294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Adjective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876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Adverbs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Rectangle 4"/>
          <p:cNvSpPr/>
          <p:nvPr/>
        </p:nvSpPr>
        <p:spPr>
          <a:xfrm>
            <a:off x="4724400" y="2590800"/>
            <a:ext cx="2895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6629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Not so Good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hijitshreya\Dropbox\Spring 2013\Adv Comp Vis\Reviews\04-04 Language and images\Results\All_UIUC_888844_PASCAL_2007_003191_simila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hijitshreya\Dropbox\Spring 2013\Adv Comp Vis\Reviews\04-04 Language and images\New results\All_UIUC_888844_PASCAL_2007_003143_simila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hijitshreya\Dropbox\Spring 2013\Adv Comp Vis\Reviews\04-04 Language and images\New results\All_UIUC_888844_PASCAL_2007_009706_simil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hijitshreya\Dropbox\Spring 2013\Adv Comp Vis\Reviews\04-04 Language and images\New results\All_UIUC_888844_PASCAL_2008_002682_simil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1" y="761999"/>
            <a:ext cx="8021109" cy="6015831"/>
          </a:xfrm>
        </p:spPr>
      </p:pic>
    </p:spTree>
    <p:extLst>
      <p:ext uri="{BB962C8B-B14F-4D97-AF65-F5344CB8AC3E}">
        <p14:creationId xmlns:p14="http://schemas.microsoft.com/office/powerpoint/2010/main" val="1813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And some Really Bad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hijitshreya\Dropbox\Spring 2013\Adv Comp Vis\Reviews\04-04 Language and images\New results\All_UIUC_888844_PASCAL_2007_008764_simil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hijitshreya\Dropbox\Spring 2013\Adv Comp Vis\Reviews\04-04 Language and images\New results\All_UIUC_888844_PASCAL_2007_009706_similar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Sentence source - UIUC Sentence dataset</a:t>
            </a:r>
          </a:p>
          <a:p>
            <a:endParaRPr lang="en-US" dirty="0" smtClean="0"/>
          </a:p>
          <a:p>
            <a:r>
              <a:rPr lang="en-US" dirty="0" smtClean="0"/>
              <a:t>Comparison using Gist : 4X4 window</a:t>
            </a:r>
          </a:p>
          <a:p>
            <a:endParaRPr lang="en-US" dirty="0" smtClean="0"/>
          </a:p>
          <a:p>
            <a:r>
              <a:rPr lang="en-US" dirty="0" smtClean="0"/>
              <a:t>Test picture source – VOC2012</a:t>
            </a:r>
          </a:p>
          <a:p>
            <a:endParaRPr lang="en-US" dirty="0"/>
          </a:p>
          <a:p>
            <a:r>
              <a:rPr lang="en-US" dirty="0" smtClean="0"/>
              <a:t>No object detectors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hijitshreya\Dropbox\Spring 2013\Adv Comp Vis\Reviews\04-04 Language and images\New results\All_UIUC_888844_PASCAL_2008_001641_similar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Good Results - </a:t>
            </a:r>
            <a:r>
              <a:rPr lang="en-US" dirty="0"/>
              <a:t>– includes sky or similar ambience</a:t>
            </a:r>
          </a:p>
          <a:p>
            <a:pPr lvl="1"/>
            <a:r>
              <a:rPr lang="en-US" dirty="0" smtClean="0"/>
              <a:t>Airplane </a:t>
            </a:r>
          </a:p>
          <a:p>
            <a:pPr lvl="1"/>
            <a:r>
              <a:rPr lang="en-US" dirty="0" smtClean="0"/>
              <a:t>Horse </a:t>
            </a:r>
          </a:p>
          <a:p>
            <a:pPr lvl="1"/>
            <a:r>
              <a:rPr lang="en-US" dirty="0" smtClean="0"/>
              <a:t>Bike</a:t>
            </a:r>
          </a:p>
          <a:p>
            <a:pPr lvl="1"/>
            <a:r>
              <a:rPr lang="en-US" dirty="0" smtClean="0"/>
              <a:t>Indoor scene</a:t>
            </a:r>
          </a:p>
          <a:p>
            <a:pPr lvl="1"/>
            <a:r>
              <a:rPr lang="en-US" dirty="0" smtClean="0"/>
              <a:t>Sofa</a:t>
            </a:r>
            <a:endParaRPr lang="en-US" dirty="0"/>
          </a:p>
          <a:p>
            <a:r>
              <a:rPr lang="en-US" dirty="0" smtClean="0"/>
              <a:t>Bad Results</a:t>
            </a:r>
          </a:p>
          <a:p>
            <a:pPr lvl="1"/>
            <a:r>
              <a:rPr lang="en-US" dirty="0" smtClean="0"/>
              <a:t>Cat</a:t>
            </a:r>
          </a:p>
          <a:p>
            <a:pPr lvl="1"/>
            <a:r>
              <a:rPr lang="en-US" dirty="0" smtClean="0"/>
              <a:t>Dog</a:t>
            </a:r>
          </a:p>
          <a:p>
            <a:pPr lvl="1"/>
            <a:r>
              <a:rPr lang="en-US" dirty="0" smtClean="0"/>
              <a:t>Birds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2667000" y="5105400"/>
            <a:ext cx="4267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486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  <p:sp>
        <p:nvSpPr>
          <p:cNvPr id="5" name="Rectangle 4"/>
          <p:cNvSpPr/>
          <p:nvPr/>
        </p:nvSpPr>
        <p:spPr>
          <a:xfrm>
            <a:off x="2667000" y="5105400"/>
            <a:ext cx="4267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257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Gender</a:t>
            </a:r>
          </a:p>
          <a:p>
            <a:pPr algn="ctr"/>
            <a:r>
              <a:rPr lang="en-US" sz="3200" dirty="0" smtClean="0"/>
              <a:t>Age</a:t>
            </a:r>
          </a:p>
          <a:p>
            <a:pPr algn="ctr"/>
            <a:r>
              <a:rPr lang="en-US" sz="3200" dirty="0" smtClean="0"/>
              <a:t>Nationality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7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6" cy="4525962"/>
          </a:xfrm>
        </p:spPr>
      </p:pic>
      <p:sp>
        <p:nvSpPr>
          <p:cNvPr id="5" name="Rectangle 4"/>
          <p:cNvSpPr/>
          <p:nvPr/>
        </p:nvSpPr>
        <p:spPr>
          <a:xfrm>
            <a:off x="2667000" y="5105400"/>
            <a:ext cx="4267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257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Direction</a:t>
            </a:r>
          </a:p>
          <a:p>
            <a:pPr algn="ctr"/>
            <a:r>
              <a:rPr lang="en-US" sz="3200" dirty="0" smtClean="0"/>
              <a:t>Left/ Right</a:t>
            </a:r>
          </a:p>
          <a:p>
            <a:pPr algn="ctr"/>
            <a:r>
              <a:rPr lang="en-US" sz="3200" dirty="0" smtClean="0"/>
              <a:t>Front/ Side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32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hijitshreya\Dropbox\Spring 2013\Adv Comp Vis\Reviews\04-04 Language and images\New results\All_UIUC_888844_PASCAL_2007_003191_similar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5105400"/>
            <a:ext cx="4267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257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Details</a:t>
            </a:r>
          </a:p>
          <a:p>
            <a:pPr algn="ctr"/>
            <a:r>
              <a:rPr lang="en-US" sz="3200" dirty="0" smtClean="0"/>
              <a:t>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14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2" y="510381"/>
            <a:ext cx="7487708" cy="5615781"/>
          </a:xfrm>
        </p:spPr>
      </p:pic>
      <p:sp>
        <p:nvSpPr>
          <p:cNvPr id="5" name="Rectangle 4"/>
          <p:cNvSpPr/>
          <p:nvPr/>
        </p:nvSpPr>
        <p:spPr>
          <a:xfrm>
            <a:off x="1447800" y="5105400"/>
            <a:ext cx="6781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257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Minute Details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“Sentences </a:t>
            </a:r>
            <a:r>
              <a:rPr lang="en-US" dirty="0"/>
              <a:t>are richer than lists of words, because they describe activities</a:t>
            </a:r>
            <a:r>
              <a:rPr lang="en-US" dirty="0" smtClean="0"/>
              <a:t>, properties </a:t>
            </a:r>
            <a:r>
              <a:rPr lang="en-US" dirty="0"/>
              <a:t>of </a:t>
            </a:r>
            <a:r>
              <a:rPr lang="en-US" dirty="0" smtClean="0"/>
              <a:t>objects”</a:t>
            </a:r>
          </a:p>
          <a:p>
            <a:r>
              <a:rPr lang="en-US" dirty="0" smtClean="0"/>
              <a:t>We use words like “peaceful”, “Calm”, “Turbulent”, “sweet”, “lone”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dbye_black.avi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476640"/>
            <a:ext cx="4178880" cy="2788920"/>
          </a:xfrm>
          <a:prstGeom prst="rect">
            <a:avLst/>
          </a:prstGeom>
        </p:spPr>
      </p:pic>
      <p:pic>
        <p:nvPicPr>
          <p:cNvPr id="16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1560" y="4815720"/>
            <a:ext cx="1707120" cy="518040"/>
          </a:xfrm>
          <a:prstGeom prst="rect">
            <a:avLst/>
          </a:prstGeom>
        </p:spPr>
      </p:pic>
      <p:sp>
        <p:nvSpPr>
          <p:cNvPr id="161" name="CustomShape 1"/>
          <p:cNvSpPr/>
          <p:nvPr/>
        </p:nvSpPr>
        <p:spPr>
          <a:xfrm>
            <a:off x="609480" y="914400"/>
            <a:ext cx="1980720" cy="1308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FF0000"/>
                </a:solidFill>
                <a:latin typeface="Calibri"/>
              </a:rPr>
              <a:t>Thanks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457200" y="1622160"/>
            <a:ext cx="8229240" cy="450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Calibri"/>
              </a:rPr>
              <a:t>Acknowlegements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</a:pPr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Dr. Devi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Parikh</a:t>
            </a:r>
            <a:endParaRPr dirty="0"/>
          </a:p>
        </p:txBody>
      </p:sp>
      <p:sp>
        <p:nvSpPr>
          <p:cNvPr id="163" name="TextShape 3"/>
          <p:cNvSpPr txBox="1"/>
          <p:nvPr/>
        </p:nvSpPr>
        <p:spPr>
          <a:xfrm>
            <a:off x="60958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image Credit : Jamie Shotton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9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Using only same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838200"/>
            <a:ext cx="8783109" cy="5287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1" y="0"/>
            <a:ext cx="8579909" cy="6434932"/>
          </a:xfrm>
        </p:spPr>
      </p:pic>
    </p:spTree>
    <p:extLst>
      <p:ext uri="{BB962C8B-B14F-4D97-AF65-F5344CB8AC3E}">
        <p14:creationId xmlns:p14="http://schemas.microsoft.com/office/powerpoint/2010/main" val="25606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34282"/>
            <a:ext cx="6522508" cy="48918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4"/>
          <a:stretch/>
        </p:blipFill>
        <p:spPr>
          <a:xfrm>
            <a:off x="369325" y="1447800"/>
            <a:ext cx="8469875" cy="4837099"/>
          </a:xfrm>
        </p:spPr>
      </p:pic>
      <p:sp>
        <p:nvSpPr>
          <p:cNvPr id="3" name="TextBox 2"/>
          <p:cNvSpPr txBox="1"/>
          <p:nvPr/>
        </p:nvSpPr>
        <p:spPr>
          <a:xfrm>
            <a:off x="7620000" y="43434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River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Banking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maneuvers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3577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Low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Plane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gray</a:t>
            </a:r>
          </a:p>
        </p:txBody>
      </p:sp>
    </p:spTree>
    <p:extLst>
      <p:ext uri="{BB962C8B-B14F-4D97-AF65-F5344CB8AC3E}">
        <p14:creationId xmlns:p14="http://schemas.microsoft.com/office/powerpoint/2010/main" val="42840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When testing with other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169</Words>
  <Application>Microsoft Office PowerPoint</Application>
  <PresentationFormat>On-screen Show (4:3)</PresentationFormat>
  <Paragraphs>68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Language and images</vt:lpstr>
      <vt:lpstr>PowerPoint Presentation</vt:lpstr>
      <vt:lpstr>PowerPoint Presentation</vt:lpstr>
      <vt:lpstr>Using only same category</vt:lpstr>
      <vt:lpstr>PowerPoint Presentation</vt:lpstr>
      <vt:lpstr>PowerPoint Presentation</vt:lpstr>
      <vt:lpstr>PowerPoint Presentation</vt:lpstr>
      <vt:lpstr>Rank 2</vt:lpstr>
      <vt:lpstr>When testing with other category</vt:lpstr>
      <vt:lpstr>Rank 1</vt:lpstr>
      <vt:lpstr>Rank 2</vt:lpstr>
      <vt:lpstr>Rank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so Good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some Really Bad …….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abhijitshreya</dc:creator>
  <cp:lastModifiedBy>abhijitshreya</cp:lastModifiedBy>
  <cp:revision>60</cp:revision>
  <dcterms:created xsi:type="dcterms:W3CDTF">2013-04-01T03:35:58Z</dcterms:created>
  <dcterms:modified xsi:type="dcterms:W3CDTF">2013-04-26T02:28:09Z</dcterms:modified>
</cp:coreProperties>
</file>